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D6F9-11D1-4C34-B5FF-792D7FF71F7C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125E-16C1-48C3-97A9-47C053332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1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27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16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10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59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4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46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5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7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6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85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5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A013-3818-4498-84D3-297C2AD080D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2466-523B-4079-BDCA-E2346AF3E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5" name="Google Shape;1415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16" name="Google Shape;1416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17" name="Google Shape;1417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62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30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004,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123,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222,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283)   (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061,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560)   (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150,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154)</a:t>
            </a:r>
            <a:endParaRPr/>
          </a:p>
        </p:txBody>
      </p:sp>
      <p:sp>
        <p:nvSpPr>
          <p:cNvPr id="1494" name="Google Shape;1494;p130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by first digit</a:t>
            </a:r>
            <a:endParaRPr/>
          </a:p>
        </p:txBody>
      </p:sp>
      <p:sp>
        <p:nvSpPr>
          <p:cNvPr id="1495" name="Google Shape;1495;p130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96" name="Google Shape;1496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97" name="Google Shape;1497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7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31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0004, 0123, 0222, 0283, 1061, 1560, 2150, 2154</a:t>
            </a:r>
            <a:endParaRPr/>
          </a:p>
        </p:txBody>
      </p:sp>
      <p:sp>
        <p:nvSpPr>
          <p:cNvPr id="1503" name="Google Shape;1503;p131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Combined, sequence are sorted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13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505" name="Google Shape;1505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06" name="Google Shape;1506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35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12" name="Google Shape;1512;p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13" name="Google Shape;1513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231" y="1783261"/>
            <a:ext cx="6461538" cy="448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3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54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33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123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1" t="-2067" r="-1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20" name="Google Shape;1520;p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521" name="Google Shape;1521;p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22" name="Google Shape;1522;p13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47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2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03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Treats each data to be sorted as a character string.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not using comparison, i.e. no comparison between the data is needed.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each iteration: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Organize the data into groups according to the next character in each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groups are then “concatenated” for next iteration.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122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endParaRPr/>
          </a:p>
        </p:txBody>
      </p:sp>
      <p:sp>
        <p:nvSpPr>
          <p:cNvPr id="1424" name="Google Shape;1424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25" name="Google Shape;1425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696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3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0123, 2154, 0222, 0004, 0283, 1560, 1061, 2150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1" name="Google Shape;1431;p12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32" name="Google Shape;1432;p123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integers</a:t>
            </a:r>
            <a:endParaRPr/>
          </a:p>
        </p:txBody>
      </p:sp>
      <p:sp>
        <p:nvSpPr>
          <p:cNvPr id="1433" name="Google Shape;1433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34" name="Google Shape;1434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95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24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(156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215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 (106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 (022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 (012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028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 (215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000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0" name="Google Shape;1440;p124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by forth digit</a:t>
            </a:r>
            <a:endParaRPr/>
          </a:p>
        </p:txBody>
      </p:sp>
      <p:sp>
        <p:nvSpPr>
          <p:cNvPr id="1441" name="Google Shape;1441;p124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42" name="Google Shape;1442;p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43" name="Google Shape;1443;p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9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25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1560, 2150, 1061, 0222, 0123, 0283, 2154, 0004</a:t>
            </a:r>
            <a:endParaRPr/>
          </a:p>
        </p:txBody>
      </p:sp>
      <p:sp>
        <p:nvSpPr>
          <p:cNvPr id="1449" name="Google Shape;1449;p125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</a:t>
            </a:r>
            <a:endParaRPr/>
          </a:p>
        </p:txBody>
      </p:sp>
      <p:sp>
        <p:nvSpPr>
          <p:cNvPr id="1450" name="Google Shape;1450;p12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51" name="Google Shape;1451;p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52" name="Google Shape;1452;p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55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26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(00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4)   (02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2, 01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3)   (21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0, 21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4)   (15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0, 10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1)   (02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endParaRPr/>
          </a:p>
        </p:txBody>
      </p:sp>
      <p:sp>
        <p:nvSpPr>
          <p:cNvPr id="1458" name="Google Shape;1458;p126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by third digit</a:t>
            </a:r>
            <a:endParaRPr/>
          </a:p>
        </p:txBody>
      </p:sp>
      <p:sp>
        <p:nvSpPr>
          <p:cNvPr id="1459" name="Google Shape;1459;p126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60" name="Google Shape;1460;p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61" name="Google Shape;1461;p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14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27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0004, 0222, 0123,  2150, 2154, 1560, 1061, 0283</a:t>
            </a:r>
            <a:endParaRPr/>
          </a:p>
        </p:txBody>
      </p:sp>
      <p:sp>
        <p:nvSpPr>
          <p:cNvPr id="1467" name="Google Shape;1467;p127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</a:t>
            </a:r>
            <a:endParaRPr/>
          </a:p>
        </p:txBody>
      </p:sp>
      <p:sp>
        <p:nvSpPr>
          <p:cNvPr id="1468" name="Google Shape;1468;p127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69" name="Google Shape;1469;p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70" name="Google Shape;1470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6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28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04, 1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61)   (0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23, 2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50, 2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54)   (0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22, 0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83)   (1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60)</a:t>
            </a:r>
            <a:endParaRPr/>
          </a:p>
        </p:txBody>
      </p:sp>
      <p:sp>
        <p:nvSpPr>
          <p:cNvPr id="1476" name="Google Shape;1476;p128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by second digit</a:t>
            </a:r>
            <a:endParaRPr/>
          </a:p>
        </p:txBody>
      </p:sp>
      <p:sp>
        <p:nvSpPr>
          <p:cNvPr id="1477" name="Google Shape;1477;p12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78" name="Google Shape;1478;p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79" name="Google Shape;1479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29"/>
          <p:cNvSpPr txBox="1">
            <a:spLocks noGrp="1"/>
          </p:cNvSpPr>
          <p:nvPr>
            <p:ph type="body" idx="1"/>
          </p:nvPr>
        </p:nvSpPr>
        <p:spPr>
          <a:xfrm>
            <a:off x="838200" y="2333494"/>
            <a:ext cx="10515600" cy="69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0004, 1061, 0123, 2150, 2154, 0222, 0283, 1560</a:t>
            </a:r>
            <a:endParaRPr/>
          </a:p>
        </p:txBody>
      </p:sp>
      <p:sp>
        <p:nvSpPr>
          <p:cNvPr id="1485" name="Google Shape;1485;p129"/>
          <p:cNvSpPr txBox="1"/>
          <p:nvPr/>
        </p:nvSpPr>
        <p:spPr>
          <a:xfrm>
            <a:off x="838200" y="3435841"/>
            <a:ext cx="10515600" cy="46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</a:t>
            </a:r>
            <a:endParaRPr/>
          </a:p>
        </p:txBody>
      </p:sp>
      <p:sp>
        <p:nvSpPr>
          <p:cNvPr id="1486" name="Google Shape;1486;p12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487" name="Google Shape;1487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and Data Structures course</a:t>
            </a:r>
            <a:endParaRPr/>
          </a:p>
        </p:txBody>
      </p:sp>
      <p:sp>
        <p:nvSpPr>
          <p:cNvPr id="1488" name="Google Shape;1488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09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Широкоэкранный</PresentationFormat>
  <Paragraphs>77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Radix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Levonog</dc:creator>
  <cp:lastModifiedBy>Levonog</cp:lastModifiedBy>
  <cp:revision>1</cp:revision>
  <dcterms:created xsi:type="dcterms:W3CDTF">2021-07-10T19:44:41Z</dcterms:created>
  <dcterms:modified xsi:type="dcterms:W3CDTF">2021-07-10T19:44:45Z</dcterms:modified>
</cp:coreProperties>
</file>