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E4CC-E5CC-4BA2-AABA-D4A6461EF10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24241-B3C9-459F-AFF9-5524D97BB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18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66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45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0003-4156-4101-8532-C4B3E2BD4C6F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AE19-6D20-41E1-B269-CF772A08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Properties of Sorting</a:t>
            </a:r>
            <a:endParaRPr/>
          </a:p>
        </p:txBody>
      </p:sp>
      <p:sp>
        <p:nvSpPr>
          <p:cNvPr id="1528" name="Google Shape;1528;p1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529" name="Google Shape;1529;p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30" name="Google Shape;1530;p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10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3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1" t="-1827" r="-13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36" name="Google Shape;1536;p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37" name="Google Shape;1537;p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38" name="Google Shape;1538;p13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Sorting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In-place and stable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5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3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30900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2760" r="-1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44" name="Google Shape;1544;p13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Bound: Comparison-Based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5" name="Google Shape;1545;p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46" name="Google Shape;1546;p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04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Широкоэкранный</PresentationFormat>
  <Paragraphs>13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Properties of Sorting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Sorting</dc:title>
  <dc:creator>Levonog</dc:creator>
  <cp:lastModifiedBy>Levonog</cp:lastModifiedBy>
  <cp:revision>1</cp:revision>
  <dcterms:created xsi:type="dcterms:W3CDTF">2021-07-10T19:45:21Z</dcterms:created>
  <dcterms:modified xsi:type="dcterms:W3CDTF">2021-07-10T19:45:24Z</dcterms:modified>
</cp:coreProperties>
</file>