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2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1711-2625-4B64-A580-CC6DC3FC50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D6CA-D0F2-458D-A978-A4DFF6B9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Exponentiation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Exponentiation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multiplying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∙⋯ 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lim>
                    </m:limLow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O(n).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want to calculate faster.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0996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Exponentiation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define recursive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power(a, n):</a:t>
                </a:r>
              </a:p>
              <a:p>
                <a:pPr lvl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power(a, n)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𝑜𝑑𝑑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𝑡h𝑒𝑛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𝑝𝑜𝑤𝑒𝑟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𝑒𝑙𝑠𝑒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𝑡h𝑒𝑛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𝑝𝑜𝑤𝑒𝑟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054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Exponentiation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38</m:t>
                        </m:r>
                      </m:sup>
                    </m:sSup>
                  </m:oMath>
                </a14:m>
                <a:endParaRPr lang="en-US" sz="24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sup>
                        </m:sSup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18</m:t>
                            </m:r>
                          </m:sup>
                        </m:sSup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en-US" sz="24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((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(((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perform 7 operation instead of 38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778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Exponentiation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each step we or dividing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2, or decreasing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1.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decreases is not greater than divides, because after each decreasing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becomes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because of dividing final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65474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Exponentiation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calculate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take binary representation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hy-AM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if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 of n is 1, then multiply answer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hy-AM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38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00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hy-AM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0110</m:t>
                    </m:r>
                    <m:r>
                      <a:rPr lang="en-US" sz="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sz="9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perform 5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3 operation for multiplying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Total is 8 operations instead of 38.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9286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Binary Exponentiation </vt:lpstr>
      <vt:lpstr>Binary Exponentiation </vt:lpstr>
      <vt:lpstr>Binary Exponentiation </vt:lpstr>
      <vt:lpstr>Binary Exponentiation Example </vt:lpstr>
      <vt:lpstr>Binary Exponentiation </vt:lpstr>
      <vt:lpstr>Binary Exponentiation Other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Exponentiation </dc:title>
  <dc:creator>Levonog</dc:creator>
  <cp:lastModifiedBy>Levonog</cp:lastModifiedBy>
  <cp:revision>1</cp:revision>
  <dcterms:created xsi:type="dcterms:W3CDTF">2021-07-10T19:46:12Z</dcterms:created>
  <dcterms:modified xsi:type="dcterms:W3CDTF">2021-07-10T19:46:16Z</dcterms:modified>
</cp:coreProperties>
</file>