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6C03-EF17-4CA9-B4BE-B9799B65C12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9931-8188-4D0A-A4C4-3578CD66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/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C5C037C-C263-4B87-96A3-9ACA70507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753232"/>
                <a:ext cx="10515600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is smaller than 30, so we eliminating left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C5C037C-C263-4B87-96A3-9ACA7050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753232"/>
                <a:ext cx="10515600" cy="1436074"/>
              </a:xfrm>
              <a:prstGeom prst="rect">
                <a:avLst/>
              </a:prstGeom>
              <a:blipFill>
                <a:blip r:embed="rId3"/>
                <a:stretch>
                  <a:fillRect l="-348" t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/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C5C037C-C263-4B87-96A3-9ACA70507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753232"/>
                <a:ext cx="10515600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is smaller than 30, so we eliminating left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C5C037C-C263-4B87-96A3-9ACA7050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753232"/>
                <a:ext cx="10515600" cy="1436074"/>
              </a:xfrm>
              <a:prstGeom prst="rect">
                <a:avLst/>
              </a:prstGeom>
              <a:blipFill>
                <a:blip r:embed="rId3"/>
                <a:stretch>
                  <a:fillRect l="-348" t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C52480-09A2-4DC9-A151-1FE41BACC0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905632"/>
                <a:ext cx="10668000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smaller than 30, so we eliminating left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+1=12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C52480-09A2-4DC9-A151-1FE41BAC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905632"/>
                <a:ext cx="10668000" cy="1436074"/>
              </a:xfrm>
              <a:prstGeom prst="rect">
                <a:avLst/>
              </a:prstGeom>
              <a:blipFill>
                <a:blip r:embed="rId3"/>
                <a:stretch>
                  <a:fillRect l="-457" t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/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C52480-09A2-4DC9-A151-1FE41BACC0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905632"/>
                <a:ext cx="10668000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smaller than 30, so we eliminating left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+1=12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CC52480-09A2-4DC9-A151-1FE41BAC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905632"/>
                <a:ext cx="10668000" cy="1436074"/>
              </a:xfrm>
              <a:prstGeom prst="rect">
                <a:avLst/>
              </a:prstGeom>
              <a:blipFill>
                <a:blip r:embed="rId3"/>
                <a:stretch>
                  <a:fillRect l="-457" t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0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78377F4-3351-4852-929A-052074B3A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168" y="4905632"/>
                <a:ext cx="10773031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greater than 30, so we eliminating right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78377F4-3351-4852-929A-052074B3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68" y="4905632"/>
                <a:ext cx="10773031" cy="1436074"/>
              </a:xfrm>
              <a:prstGeom prst="rect">
                <a:avLst/>
              </a:prstGeom>
              <a:blipFill>
                <a:blip r:embed="rId3"/>
                <a:stretch>
                  <a:fillRect l="-170" t="-5957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/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738F6D-EF9C-459C-A5C2-743C51F23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168" y="4905632"/>
                <a:ext cx="10773031" cy="1436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greater than 30, so we eliminating right part of array by making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738F6D-EF9C-459C-A5C2-743C51F2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68" y="4905632"/>
                <a:ext cx="10773031" cy="1436074"/>
              </a:xfrm>
              <a:prstGeom prst="rect">
                <a:avLst/>
              </a:prstGeom>
              <a:blipFill>
                <a:blip r:embed="rId3"/>
                <a:stretch>
                  <a:fillRect l="-170" t="-5957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C037C-C263-4B87-96A3-9ACA70507D80}"/>
              </a:ext>
            </a:extLst>
          </p:cNvPr>
          <p:cNvSpPr txBox="1">
            <a:spLocks/>
          </p:cNvSpPr>
          <p:nvPr/>
        </p:nvSpPr>
        <p:spPr>
          <a:xfrm>
            <a:off x="838199" y="4753232"/>
            <a:ext cx="10515600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EE2C0A-FAE4-4BC9-95A6-59515D75079D}"/>
              </a:ext>
            </a:extLst>
          </p:cNvPr>
          <p:cNvSpPr txBox="1">
            <a:spLocks/>
          </p:cNvSpPr>
          <p:nvPr/>
        </p:nvSpPr>
        <p:spPr>
          <a:xfrm>
            <a:off x="733168" y="4905632"/>
            <a:ext cx="10773031" cy="143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30, so we found needed index which is 12</a:t>
            </a:r>
          </a:p>
        </p:txBody>
      </p:sp>
    </p:spTree>
    <p:extLst>
      <p:ext uri="{BB962C8B-B14F-4D97-AF65-F5344CB8AC3E}">
        <p14:creationId xmlns:p14="http://schemas.microsoft.com/office/powerpoint/2010/main" val="32464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computer science,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search algorithm that finds the position of a target value within a sorted array.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word in dictionary</a:t>
            </a:r>
            <a:endParaRPr lang="hy-A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43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FFC1E04-4028-4BC1-A758-23DDE6D0A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each step algorithm divides array into two almost equal parts.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compute number of actions performed by algorithm: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that length of array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equal approximately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number of actions.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 k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complexity of binary search is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FFC1E04-4028-4BC1-A758-23DDE6D0A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7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compares the target value to the middle element of the array: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value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element, its position in the array is returned.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value 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the element, the search continues in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half of the array.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value 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the element, the search continues in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half of the array.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search ends with the remaining half being empty, the target is not in the array.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this, the algorithm eliminates the half in which the target value cannot lie in each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8349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A of n elements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target value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describe binary search algorithm step by step: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search terminates as unsuccessful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 position of the middle element) to the floor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search is done;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go to step 2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go to step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020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Calculations: recursive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CE43A-C90A-4B4C-B0CE-AD7BA44C5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1915319"/>
            <a:ext cx="10258425" cy="41719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2087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Calculations: iterative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56B25-D222-423D-BCBB-BD4C701F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48" y="1825625"/>
            <a:ext cx="6645103" cy="423567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82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EAC91A-26F2-4ABD-BD91-F40CE5A521B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FC93C-C769-4617-A46E-38905D415094}"/>
              </a:ext>
            </a:extLst>
          </p:cNvPr>
          <p:cNvSpPr txBox="1">
            <a:spLocks/>
          </p:cNvSpPr>
          <p:nvPr/>
        </p:nvSpPr>
        <p:spPr>
          <a:xfrm>
            <a:off x="838200" y="1869989"/>
            <a:ext cx="10515600" cy="155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number 30 in the array: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number 30 in the array: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7 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6FC93C-C769-4617-A46E-38905D415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9989"/>
                <a:ext cx="10515600" cy="1672281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0A1481-BC26-4B3A-A248-DF0B98805C8D}"/>
              </a:ext>
            </a:extLst>
          </p:cNvPr>
          <p:cNvGraphicFramePr>
            <a:graphicFrameLocks/>
          </p:cNvGraphicFramePr>
          <p:nvPr/>
        </p:nvGraphicFramePr>
        <p:xfrm>
          <a:off x="1864180" y="3608301"/>
          <a:ext cx="846363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2151">
                  <a:extLst>
                    <a:ext uri="{9D8B030D-6E8A-4147-A177-3AD203B41FA5}">
                      <a16:colId xmlns:a16="http://schemas.microsoft.com/office/drawing/2014/main" val="56301179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41516254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5281380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593606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6038397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654572004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22078080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4126319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658228692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5397419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1524669437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3118209575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073518059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7100552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204090503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2392493156"/>
                    </a:ext>
                  </a:extLst>
                </a:gridCol>
                <a:gridCol w="450718">
                  <a:extLst>
                    <a:ext uri="{9D8B030D-6E8A-4147-A177-3AD203B41FA5}">
                      <a16:colId xmlns:a16="http://schemas.microsoft.com/office/drawing/2014/main" val="423699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Широкоэкранный</PresentationFormat>
  <Paragraphs>550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Binary Search </vt:lpstr>
      <vt:lpstr>Binary Search </vt:lpstr>
      <vt:lpstr>Binary Search </vt:lpstr>
      <vt:lpstr>Binary Search  Algorithm</vt:lpstr>
      <vt:lpstr>Binary Search  Calculations: recursive method</vt:lpstr>
      <vt:lpstr>Binary Search  Calculations: iterative method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Example</vt:lpstr>
      <vt:lpstr>Binary Search 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</dc:title>
  <dc:creator>Levonog</dc:creator>
  <cp:lastModifiedBy>Levonog</cp:lastModifiedBy>
  <cp:revision>1</cp:revision>
  <dcterms:created xsi:type="dcterms:W3CDTF">2021-07-10T19:46:43Z</dcterms:created>
  <dcterms:modified xsi:type="dcterms:W3CDTF">2021-07-10T19:46:47Z</dcterms:modified>
</cp:coreProperties>
</file>