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6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0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1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E9469-D506-4B7F-8599-268DDBD6268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74D9-1C98-4D24-9119-CC7F279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odeforces.com/blog/entry/637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common multiple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mathematics, the least common multiple (lcm) of two or more integers, which are not all zero, is the smallest positive integer that is divisible by each of the integers.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 lcm of 16 and 12 is 48.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reduce the problem of computing the least common multiple to the problem of computing the greatest common divisor: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gcd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02123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common multiple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gcd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gcd(a, 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lcm(a, 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 * lcm(a, 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of this algorithm is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89639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mathematics, the greatest common divisor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two or more integers, which are not all zero, is the largest positive integer that divides each of the integers.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16 and 12 is 4.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numbers are called relatively prime, or coprime, if their greatest common divisor equals 1.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9 and 28 are coprime.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95939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Prime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Greatest common divisors can be computed by determining the prime factorizations of the two numbers and comparing factors.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we want to compute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(18, 84):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 ∙3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84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"overlap" of the two expressions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gcd(18, 84) = 6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practice, this method is only feasible for small numbers.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prime factorizations in general takes far too long.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6970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Euclidean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much more efficient method is the Euclidean algorithm.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define recursive function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b):</a:t>
                </a: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𝑎𝑛𝑑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=0,                         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𝑡h𝑒𝑛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𝑔𝑐𝑑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)= ∅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𝑒𝑙𝑠𝑒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𝑎𝑛𝑑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≠0,                 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𝑡h𝑒𝑛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𝑔𝑐𝑑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𝑙𝑠𝑒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=0,                 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𝑡h𝑒𝑛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𝑔𝑐𝑑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𝑒𝑙𝑠𝑒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                   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𝑡h𝑒𝑛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𝑔𝑐𝑑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)=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𝑔𝑐𝑑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𝑒𝑙𝑠𝑒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                           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𝑡h𝑒𝑛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𝑔𝑐𝑑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𝑔𝑐𝑑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%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2446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want to compute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18 and 84: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(18, 84)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(84, 18)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(18, 12)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(12, 6)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(6, 0) = 6.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draft of code:</a:t>
            </a:r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2287E-99D7-423A-89E2-42A71727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1" y="2782745"/>
            <a:ext cx="3348038" cy="3394218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644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notice,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only 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 at the start. So in this case we can simply swap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continue our algorithm.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draft of code:</a:t>
            </a:r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E59D4-676C-417F-9546-D57E6E1D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66065"/>
            <a:ext cx="3990975" cy="3310898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87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let’s notice, that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skip the swap step, because after algorithm first step we will get the same result.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(18, 84)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(84, 18 %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(84, 18)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draft of code:</a:t>
            </a:r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6DAD1-E0F9-4C64-A524-4C72DC5D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3190875"/>
            <a:ext cx="4114800" cy="28003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09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last thing, we can use ternary operator to simplify this function.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code: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of this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 is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here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C56F0-828C-4A30-9B2C-17B110E4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3232944"/>
            <a:ext cx="7439025" cy="1762125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792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common multiple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437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Greatest common divisor</vt:lpstr>
      <vt:lpstr>Greatest common divisor</vt:lpstr>
      <vt:lpstr>Greatest common divisor Calculation: Prime factorization</vt:lpstr>
      <vt:lpstr>Greatest common divisor Calculation: Euclidean algorithm</vt:lpstr>
      <vt:lpstr>Greatest common divisor Calculation: Euclidean algorithm</vt:lpstr>
      <vt:lpstr>Greatest common divisor Calculation: Euclidean algorithm</vt:lpstr>
      <vt:lpstr>Greatest common divisor Calculation: Euclidean algorithm</vt:lpstr>
      <vt:lpstr>Greatest common divisor Calculation: Euclidean algorithm</vt:lpstr>
      <vt:lpstr>Least common multiple</vt:lpstr>
      <vt:lpstr>Least common multiple</vt:lpstr>
      <vt:lpstr>Least common multiple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Greatest common divisor</dc:title>
  <dc:creator>Levonog</dc:creator>
  <cp:lastModifiedBy>Levonog</cp:lastModifiedBy>
  <cp:revision>3</cp:revision>
  <dcterms:created xsi:type="dcterms:W3CDTF">2021-07-10T19:51:34Z</dcterms:created>
  <dcterms:modified xsi:type="dcterms:W3CDTF">2021-07-18T22:12:45Z</dcterms:modified>
</cp:coreProperties>
</file>