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52B0-5FEB-4C69-8E9C-AE8B3B05B68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3256-E9D1-47D5-A898-62FA8D8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p-algorithms.com/algebra/sieve-of-eratosthenes.html#toc-tgt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find first unmarked number, and repeat the same for it. In our case it’s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again for 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again for 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again for 7: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again for 7: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can see, all remained numbers are primes: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can see, all remained numbers are primes: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4054C-2086-492D-833D-DB55AEA5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265041"/>
            <a:ext cx="5810250" cy="271462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07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smaller numbers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multiples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necessary also have a prime factor which is less than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all of them were already sifted earlier.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Optimized code: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E483E-4D91-40D4-99E5-490A4A4D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3171953"/>
            <a:ext cx="6276975" cy="252412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199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to find all the prime numbers until n, it will be enough just to perform the sifting only by the prime numbers, which do not exceed the root of 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code: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6ACC9-EA31-4B2E-BE41-317EAFE4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26" y="3124202"/>
            <a:ext cx="6429375" cy="26860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086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all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1 to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numbers is a numbers that have 2 distinct divisors, 1 and themselves.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look, how we can check number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divisor from 2 to square root of our number, then our number is prime: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72" y="3699163"/>
            <a:ext cx="3698892" cy="2162103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3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all even numbers (except 2) are composite, we can stop checking even numbers at all. Instead, we need to operate with odd numbers only.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reduce the number of operations performing by algorithm approximately in half.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code: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16" y="3422939"/>
            <a:ext cx="6605568" cy="275402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41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 and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several additional optimizations: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 the needed memory by removing unnecessary memory for even number.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Reducing consuming memory using bit-level compression.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some other.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sieve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is a complex evidence of it, and it is hard to prove. You can find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here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6295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all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1 to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hy-AM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number we can check in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checking all numbers from 1 to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will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compute faster.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61448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table with all numbers from 1 to 100 (n = 100, for example):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8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from 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from 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9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mark all number that are dividing by 2 without remainder: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8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mark all numbers that dividing by 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find first unmarked number, and repeat the same for it. In our case it’s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DAD8F-C17C-43A9-8BEA-8C004C3F91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2800" y="2519363"/>
          <a:ext cx="5486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4068054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2705665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81754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485328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66285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583427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91843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54792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27473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22572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0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8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07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65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93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4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93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35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29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1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Microsoft Office PowerPoint</Application>
  <PresentationFormat>Широкоэкранный</PresentationFormat>
  <Paragraphs>1380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 First optimization</vt:lpstr>
      <vt:lpstr>Sieve of Eratosthenes Second optimization</vt:lpstr>
      <vt:lpstr>Sieve of Eratosthenes Third optimization</vt:lpstr>
      <vt:lpstr>Sieve of Eratosthenes Optimizations and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of Eratosthenes</dc:title>
  <dc:creator>Levonog</dc:creator>
  <cp:lastModifiedBy>Levonog</cp:lastModifiedBy>
  <cp:revision>1</cp:revision>
  <dcterms:created xsi:type="dcterms:W3CDTF">2021-07-10T19:52:58Z</dcterms:created>
  <dcterms:modified xsi:type="dcterms:W3CDTF">2021-07-10T19:53:02Z</dcterms:modified>
</cp:coreProperties>
</file>