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1CBE-B968-4F2C-AD06-175B32AC1C1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27DF-5061-439D-B9DC-CEBC54AA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0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1CBE-B968-4F2C-AD06-175B32AC1C1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27DF-5061-439D-B9DC-CEBC54AA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9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1CBE-B968-4F2C-AD06-175B32AC1C1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27DF-5061-439D-B9DC-CEBC54AA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3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1CBE-B968-4F2C-AD06-175B32AC1C1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27DF-5061-439D-B9DC-CEBC54AA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3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1CBE-B968-4F2C-AD06-175B32AC1C1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27DF-5061-439D-B9DC-CEBC54AA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1CBE-B968-4F2C-AD06-175B32AC1C1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27DF-5061-439D-B9DC-CEBC54AA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7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1CBE-B968-4F2C-AD06-175B32AC1C1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27DF-5061-439D-B9DC-CEBC54AA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1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1CBE-B968-4F2C-AD06-175B32AC1C1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27DF-5061-439D-B9DC-CEBC54AA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3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1CBE-B968-4F2C-AD06-175B32AC1C1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27DF-5061-439D-B9DC-CEBC54AA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6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1CBE-B968-4F2C-AD06-175B32AC1C1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27DF-5061-439D-B9DC-CEBC54AA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8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1CBE-B968-4F2C-AD06-175B32AC1C1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27DF-5061-439D-B9DC-CEBC54AA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6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41CBE-B968-4F2C-AD06-175B32AC1C1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A27DF-5061-439D-B9DC-CEBC54AA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9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given 2 matrices, need to compute their multiplication.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y-AM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y-AM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hy-AM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y-AM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hy-AM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∙3+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23</m:t>
                    </m:r>
                  </m:oMath>
                </a14:m>
                <a:endParaRPr lang="hy-AM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∙1+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11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∙1+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∙5+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20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∙3+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27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03069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given 2 matrices, need to compute their multiplication.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y-AM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y-AM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hy-AM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y-AM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hy-AM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∙3+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23</m:t>
                    </m:r>
                  </m:oMath>
                </a14:m>
                <a:endParaRPr lang="hy-AM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∙1+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11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∙1+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∙5+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20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∙3+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27</m:t>
                    </m:r>
                  </m:oMath>
                </a14:m>
                <a:endParaRPr lang="hy-AM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13</a:t>
                </a: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5497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given 2 matrices, need to compute their multiplication.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y-AM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y-AM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hy-AM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∙3+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23</m:t>
                    </m:r>
                  </m:oMath>
                </a14:m>
                <a:endParaRPr lang="hy-AM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∙1+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11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∙1+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∙5+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20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∙3+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27</m:t>
                    </m:r>
                  </m:oMath>
                </a14:m>
                <a:endParaRPr lang="hy-AM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∙1+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13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42199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given 2 matrices, need to compute their multiplication.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y-AM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y-AM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hy-AM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∙3+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23</m:t>
                    </m:r>
                  </m:oMath>
                </a14:m>
                <a:endParaRPr lang="hy-AM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∙1+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11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∙1+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∙5+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20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∙3+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27</m:t>
                    </m:r>
                  </m:oMath>
                </a14:m>
                <a:endParaRPr lang="hy-AM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∙1+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13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19</a:t>
                </a: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59759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given 2 matrices, need to compute their multiplication.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y-AM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y-AM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hy-AM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∙3+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23</m:t>
                    </m:r>
                  </m:oMath>
                </a14:m>
                <a:endParaRPr lang="hy-AM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∙1+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11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∙1+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∙5+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20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∙3+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27</m:t>
                    </m:r>
                  </m:oMath>
                </a14:m>
                <a:endParaRPr lang="hy-AM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∙1+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13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∙1+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∙5+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19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324875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given 2 matrices, need to compute their multiplication.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y-AM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y-AM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hy-AM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∙3+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23</m:t>
                    </m:r>
                  </m:oMath>
                </a14:m>
                <a:endParaRPr lang="hy-AM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∙1+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11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∙1+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∙5+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20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∙3+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27</m:t>
                    </m:r>
                  </m:oMath>
                </a14:m>
                <a:endParaRPr lang="hy-AM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∙1+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13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∙1+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∙5+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19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427570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 is simple: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Complexity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B0F3F-1D2D-41CF-B5DB-369F6A8B2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808" y="1825625"/>
            <a:ext cx="5975905" cy="3566154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5616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 multiplication is a basic tool of linear algebra, and as such has numerous applications in many areas.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 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is an 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× 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matrix and 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is an 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× 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matrix, their matrix product 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is an 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× 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matrix, in which the 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entries across a row of 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are multiplied with the 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entries down a column of 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and summed to produce an entry of 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AB.</a:t>
                </a:r>
                <a:endParaRPr lang="hy-AM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hy-AM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𝑎𝑏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𝑎𝑏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A×B = AB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65529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given 2 matrices, need to compute their multiplication.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y-AM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y-AM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hy-AM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∙3+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91439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given 2 matrices, need to compute their multiplication.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y-AM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y-AM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hy-AM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∙3+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23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24865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given 2 matrices, need to compute their multiplication.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y-AM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y-AM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hy-AM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∙3+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23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8992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given 2 matrices, need to compute their multiplication.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y-AM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y-AM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hy-AM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∙3+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23</m:t>
                    </m:r>
                  </m:oMath>
                </a14:m>
                <a:endParaRPr lang="hy-AM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∙1+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11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331733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given 2 matrices, need to compute their multiplication.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y-AM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y-AM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hy-AM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hy-AM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e>
                                  <m:e>
                                    <m:r>
                                      <a:rPr lang="hy-AM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∙3+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23</m:t>
                    </m:r>
                  </m:oMath>
                </a14:m>
                <a:endParaRPr lang="hy-AM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∙1+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11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412782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given 2 matrices, need to compute their multiplication.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y-AM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y-AM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hy-AM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y-AM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hy-AM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∙3+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23</m:t>
                    </m:r>
                  </m:oMath>
                </a14:m>
                <a:endParaRPr lang="hy-AM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∙1+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11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∙1+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∙5+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20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9040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given 2 matrices, need to compute their multiplication.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y-AM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y-AM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hy-AM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∙3+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∙4=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23</m:t>
                    </m:r>
                  </m:oMath>
                </a14:m>
                <a:endParaRPr lang="hy-AM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∙1+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11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∙1+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∙5+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∙2=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20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∙3+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30179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Широкоэкранный</PresentationFormat>
  <Paragraphs>148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Тема Office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multiplication</dc:title>
  <dc:creator>Levonog</dc:creator>
  <cp:lastModifiedBy>Levonog</cp:lastModifiedBy>
  <cp:revision>1</cp:revision>
  <dcterms:created xsi:type="dcterms:W3CDTF">2021-07-10T19:53:15Z</dcterms:created>
  <dcterms:modified xsi:type="dcterms:W3CDTF">2021-07-10T19:53:20Z</dcterms:modified>
</cp:coreProperties>
</file>