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40D0-8180-4E91-AC31-025D3028A72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284B-17DE-452D-A81E-EE6B1BA2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torization" TargetMode="External"/><Relationship Id="rId2" Type="http://schemas.openxmlformats.org/officeDocument/2006/relationships/hyperlink" Target="https://en.wikipedia.org/wiki/Euler's_totient_function#Proof_of_Euler's_product_formul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number theory, Euler's function counts the positive integers up to a given integer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are relatively prime to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using the Greek letter phi as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or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it is the number of integers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range 1 ≤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which the greatest common divisor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is equal to 1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43032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47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let’s compute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1)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2) =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3) = 3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4)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5) =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6) = 3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7)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8) = 1</a:t>
            </a:r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the six numbers 1, 2, 4, 5, 7 and 8 that are relatively prime to 9.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6.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is prime,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n – 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8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function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847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solution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to calculate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number from 1 to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Code: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calculated in 11 seconds.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847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CC9FB-9FFD-4BC9-9AF5-8796EBD37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43150"/>
            <a:ext cx="4724400" cy="28194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672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function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847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Euler's product formula</a:t>
                </a:r>
                <a:endParaRPr lang="hy-AM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1 −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product is over the distinct prime numbers dividing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hy-AM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of this formula you can find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here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you need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factorize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and calculate this formula. Factorization complexity is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as formula calculation. So final complexity is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8475"/>
                <a:ext cx="10515600" cy="4351338"/>
              </a:xfrm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7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function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8475"/>
                <a:ext cx="512445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Code:</a:t>
                </a: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calculated in 1 msec.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8475"/>
                <a:ext cx="5124450" cy="4351338"/>
              </a:xfrm>
              <a:blipFill>
                <a:blip r:embed="rId2"/>
                <a:stretch>
                  <a:fillRect l="-166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7B18F-A8C6-47BF-8E7A-CE3DF0DF0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1938"/>
            <a:ext cx="4810125" cy="458639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903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Широкоэкранный</PresentationFormat>
  <Paragraphs>57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Euler’s function</vt:lpstr>
      <vt:lpstr>Euler’s function</vt:lpstr>
      <vt:lpstr>Euler’s function</vt:lpstr>
      <vt:lpstr>Euler’s function Calculation</vt:lpstr>
      <vt:lpstr>Euler’s function Calculation</vt:lpstr>
      <vt:lpstr>Euler’s function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Euler’s function</dc:title>
  <dc:creator>Levonog</dc:creator>
  <cp:lastModifiedBy>Levonog</cp:lastModifiedBy>
  <cp:revision>1</cp:revision>
  <dcterms:created xsi:type="dcterms:W3CDTF">2021-07-10T19:53:58Z</dcterms:created>
  <dcterms:modified xsi:type="dcterms:W3CDTF">2021-07-10T19:54:03Z</dcterms:modified>
</cp:coreProperties>
</file>