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5F78-D515-43FE-A879-4B5ADCC9EF6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050C-8451-461B-89E3-7D08E07A0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5F78-D515-43FE-A879-4B5ADCC9EF6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050C-8451-461B-89E3-7D08E07A0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9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5F78-D515-43FE-A879-4B5ADCC9EF6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050C-8451-461B-89E3-7D08E07A0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1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5F78-D515-43FE-A879-4B5ADCC9EF6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050C-8451-461B-89E3-7D08E07A0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7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5F78-D515-43FE-A879-4B5ADCC9EF6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050C-8451-461B-89E3-7D08E07A0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8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5F78-D515-43FE-A879-4B5ADCC9EF6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050C-8451-461B-89E3-7D08E07A0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7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5F78-D515-43FE-A879-4B5ADCC9EF6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050C-8451-461B-89E3-7D08E07A0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8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5F78-D515-43FE-A879-4B5ADCC9EF6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050C-8451-461B-89E3-7D08E07A0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0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5F78-D515-43FE-A879-4B5ADCC9EF6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050C-8451-461B-89E3-7D08E07A0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1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5F78-D515-43FE-A879-4B5ADCC9EF6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050C-8451-461B-89E3-7D08E07A0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4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5F78-D515-43FE-A879-4B5ADCC9EF6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050C-8451-461B-89E3-7D08E07A0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9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75F78-D515-43FE-A879-4B5ADCC9EF6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9050C-8451-461B-89E3-7D08E07A0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3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arithmetic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9F49-3602-45E4-91AE-A57448E2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40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mathematics,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arithmetic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system of arithmetic for integers, where numbers "wrap around" when reaching a certain value—the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modulus</a:t>
            </a:r>
            <a:r>
              <a:rPr lang="hy-A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․</a:t>
            </a:r>
          </a:p>
          <a:p>
            <a:endParaRPr lang="hy-AM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odular arithmetic is arithmetic with the remainders upon division by a fixed number n.</a:t>
            </a:r>
          </a:p>
          <a:p>
            <a:endParaRPr lang="hy-AM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12-hour clock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time is 7:00 now, then 8 hours later it will be 3:00, not 15:00.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hour number starts over after it reaches 12, this is arithmetic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12.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87033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two positive numbers, 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modulo 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(abbreviated as 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mod 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the remainder of the division of 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 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 dividend and 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 divisor.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expression "5 mod 2" would evaluate to 1 because 5 divided by 2 has a quotient of 2 and a remainder of 1.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expression "9 mod 3" would evaluate to 0 because the division of 9 by 3 has a quotient of 3 and leaves a remainder of 0.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324594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arithmetic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say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 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answer might be from 0 to n – 1.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Adding, subtracting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multiplying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performing as usual, but all with modulo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example: 5 + 7 mod 4 = 12 mod 4 = 0. In other words,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 + 7) % 4 = ((5 % 4) + (7 % 4)) % 4 = (1 + 3) % 4 = 0.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1 – 8 mod 5 = -7 mod 5 = 3. In other words,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– 8)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5 = ((1 % 5) + ((-8) % 5)) % 5 = (1 + 2) % 5 = 3.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12 * 6 mod 7 = 72 mod 7 = 2. In other words,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((12 % 7) * (6 % 7)) % 7 = (5 * 6) % 7 = 30 % 7 = 2.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 can contain each of this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12 + (4 – 6) * 3 mod 5 = 6 mod 5 = 1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225041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arithmetic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no division in modular arithmetic. 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standard arithmetic if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we know,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modular arithmetic if we find a method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we can use multiplication instead of division.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following theorem will help us.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279559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arithmetic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Euler’s theorem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7AAA6640-4D99-4F6D-B3F2-76128DB11D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number theory, Euler's theorem (also known as the Fermat–Euler theorem) states that if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coprime positive integers, then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32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Euler's function.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7AAA6640-4D99-4F6D-B3F2-76128DB11D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34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arithmetic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element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case, if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coprime, then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≡1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hy-AM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This is the method to compute inverse of a number </a:t>
                </a:r>
                <a:r>
                  <a:rPr lang="en-US" b="1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If n is prime, then </a:t>
                </a:r>
                <a:endParaRPr lang="hy-AM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−2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hy-AM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421560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arithmetic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element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example, let’s find </a:t>
                </a:r>
                <a:r>
                  <a:rPr lang="en-US" sz="2400" b="1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hy-AM" sz="2400" b="1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 the following equation:</a:t>
                </a:r>
                <a:endParaRPr lang="en-US" sz="2400" b="1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5 * a = 2 mod 7</a:t>
                </a:r>
                <a:endParaRPr lang="hy-AM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mod 7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 = 2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mod 7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 = 2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  <m:sup>
                        <m:r>
                          <a:rPr lang="hy-AM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mod 7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 = 2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hy-AM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31</m:t>
                    </m:r>
                  </m:oMath>
                </a14:m>
                <a:r>
                  <a:rPr lang="hy-AM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25 </a:t>
                </a:r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mod 7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 = </a:t>
                </a:r>
                <a:r>
                  <a:rPr lang="hy-AM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6250</a:t>
                </a:r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mod 7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 = </a:t>
                </a:r>
                <a:r>
                  <a:rPr lang="hy-AM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mod 7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06100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arithmetic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element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example, let’s find </a:t>
                </a:r>
                <a:r>
                  <a:rPr lang="en-US" sz="2400" b="1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hy-AM" sz="2400" b="1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 the following equation (</a:t>
                </a:r>
                <a:r>
                  <a:rPr lang="hy-AM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1000000007</a:t>
                </a:r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 prime):</a:t>
                </a:r>
                <a:endParaRPr lang="en-US" sz="2400" b="1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5 * a = 2 mod </a:t>
                </a:r>
                <a:r>
                  <a:rPr lang="hy-AM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1000000007 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mod </a:t>
                </a:r>
                <a:r>
                  <a:rPr lang="hy-AM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1000000007</a:t>
                </a:r>
                <a:endParaRPr lang="en-US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 = 2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mod </a:t>
                </a:r>
                <a:r>
                  <a:rPr lang="hy-AM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1000000007</a:t>
                </a:r>
                <a:endParaRPr lang="en-US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 = 2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  <m:sup>
                        <m:r>
                          <m:rPr>
                            <m:nor/>
                          </m:rPr>
                          <a:rPr lang="hy-AM" sz="2400" dirty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10000000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05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mod </a:t>
                </a:r>
                <a:r>
                  <a:rPr lang="hy-AM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1000000007</a:t>
                </a:r>
                <a:endParaRPr lang="en-US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 = 2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400000003 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mod </a:t>
                </a:r>
                <a:r>
                  <a:rPr lang="hy-AM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1000000007</a:t>
                </a:r>
                <a:endParaRPr lang="en-US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 = 800000006 mod </a:t>
                </a:r>
                <a:r>
                  <a:rPr lang="hy-AM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1000000007</a:t>
                </a:r>
                <a:endParaRPr lang="en-US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But how to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  <m:sup>
                        <m:r>
                          <m:rPr>
                            <m:nor/>
                          </m:rPr>
                          <a:rPr lang="hy-AM" sz="2400" dirty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10000000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05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Binary exponentiation: log(1000000005) ~ 30</a:t>
                </a:r>
              </a:p>
              <a:p>
                <a:pPr marL="0" indent="0" algn="ctr">
                  <a:buNone/>
                </a:pPr>
                <a:endParaRPr lang="en-US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351383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Широкоэкранный</PresentationFormat>
  <Paragraphs>79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Тема Office</vt:lpstr>
      <vt:lpstr>Modular arithmetic</vt:lpstr>
      <vt:lpstr>Modular arithmetic</vt:lpstr>
      <vt:lpstr>Modular arithmetic</vt:lpstr>
      <vt:lpstr>Modular arithmetic Operations</vt:lpstr>
      <vt:lpstr>Modular arithmetic Operations</vt:lpstr>
      <vt:lpstr>Modular arithmetic  Euler’s theorem</vt:lpstr>
      <vt:lpstr>Modular arithmetic Inverse element calculation</vt:lpstr>
      <vt:lpstr>Modular arithmetic Inverse element calculation</vt:lpstr>
      <vt:lpstr>Modular arithmetic Inverse element calculation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 arithmetic</dc:title>
  <dc:creator>Levonog</dc:creator>
  <cp:lastModifiedBy>Levonog</cp:lastModifiedBy>
  <cp:revision>1</cp:revision>
  <dcterms:created xsi:type="dcterms:W3CDTF">2021-07-10T19:54:20Z</dcterms:created>
  <dcterms:modified xsi:type="dcterms:W3CDTF">2021-07-10T19:54:23Z</dcterms:modified>
</cp:coreProperties>
</file>