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B656-31EC-4DED-BB0D-A758E3028F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A792-610D-4082-A902-FA5A9E37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5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B656-31EC-4DED-BB0D-A758E3028F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A792-610D-4082-A902-FA5A9E37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5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B656-31EC-4DED-BB0D-A758E3028F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A792-610D-4082-A902-FA5A9E37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B656-31EC-4DED-BB0D-A758E3028F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A792-610D-4082-A902-FA5A9E37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4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B656-31EC-4DED-BB0D-A758E3028F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A792-610D-4082-A902-FA5A9E37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B656-31EC-4DED-BB0D-A758E3028F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A792-610D-4082-A902-FA5A9E37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B656-31EC-4DED-BB0D-A758E3028F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A792-610D-4082-A902-FA5A9E37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1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B656-31EC-4DED-BB0D-A758E3028F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A792-610D-4082-A902-FA5A9E37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B656-31EC-4DED-BB0D-A758E3028F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A792-610D-4082-A902-FA5A9E37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8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B656-31EC-4DED-BB0D-A758E3028F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A792-610D-4082-A902-FA5A9E37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6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B656-31EC-4DED-BB0D-A758E3028F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A792-610D-4082-A902-FA5A9E37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1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EB656-31EC-4DED-BB0D-A758E3028F1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8A792-610D-4082-A902-FA5A9E378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9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7599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any function that can be used to map data of arbitrary size to fixed-size values.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returned by a hash function are called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or simply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 general case irreversible, i.e. in general case you cannot get the origin data from the calculated hash.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45870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situation that occurs when two distinct pieces of data have the same hash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unavoidable whenever members of a very large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mapped to a relatively short bit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50376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define some hash functions for example.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hash function: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46019-21E9-4D76-8B70-1F97C37F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3288597"/>
            <a:ext cx="42291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4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define some hash functions for example.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class hash function: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C96AE-2DD3-4E2D-BA86-4E7980EDD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3429000"/>
            <a:ext cx="86677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9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Hash functions</vt:lpstr>
      <vt:lpstr>Hash functions</vt:lpstr>
      <vt:lpstr>Hash functions Collisions</vt:lpstr>
      <vt:lpstr>Hash functions Examples</vt:lpstr>
      <vt:lpstr>Hash functions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functions</dc:title>
  <dc:creator>Levonog</dc:creator>
  <cp:lastModifiedBy>Levonog</cp:lastModifiedBy>
  <cp:revision>1</cp:revision>
  <dcterms:created xsi:type="dcterms:W3CDTF">2021-07-10T19:55:01Z</dcterms:created>
  <dcterms:modified xsi:type="dcterms:W3CDTF">2021-07-10T19:55:09Z</dcterms:modified>
</cp:coreProperties>
</file>