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8130-537D-4F1A-B4C8-879C2D6BFF3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293F-AAC9-44BA-B93B-D7BC247C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3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8130-537D-4F1A-B4C8-879C2D6BFF3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293F-AAC9-44BA-B93B-D7BC247C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8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8130-537D-4F1A-B4C8-879C2D6BFF3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293F-AAC9-44BA-B93B-D7BC247C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6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8130-537D-4F1A-B4C8-879C2D6BFF3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293F-AAC9-44BA-B93B-D7BC247C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8130-537D-4F1A-B4C8-879C2D6BFF3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293F-AAC9-44BA-B93B-D7BC247C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8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8130-537D-4F1A-B4C8-879C2D6BFF3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293F-AAC9-44BA-B93B-D7BC247C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1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8130-537D-4F1A-B4C8-879C2D6BFF3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293F-AAC9-44BA-B93B-D7BC247C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8130-537D-4F1A-B4C8-879C2D6BFF3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293F-AAC9-44BA-B93B-D7BC247C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6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8130-537D-4F1A-B4C8-879C2D6BFF3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293F-AAC9-44BA-B93B-D7BC247C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1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8130-537D-4F1A-B4C8-879C2D6BFF3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293F-AAC9-44BA-B93B-D7BC247C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1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8130-537D-4F1A-B4C8-879C2D6BFF3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293F-AAC9-44BA-B93B-D7BC247C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7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78130-537D-4F1A-B4C8-879C2D6BFF3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7293F-AAC9-44BA-B93B-D7BC247C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2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add some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h𝑎𝑠h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3341077" y="2965939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3115749" y="3352800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2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add some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h𝑎𝑠h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3341077" y="2965939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3115749" y="3352800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>
            <a:off x="5122974" y="2954217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4897646" y="3341078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58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add some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h𝑎𝑠h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15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3341077" y="2965939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3115749" y="3352800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>
            <a:off x="5122974" y="2954217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4897646" y="3341078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8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add some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h𝑎𝑠h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15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3341077" y="2965939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3115749" y="3352800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>
            <a:off x="5122974" y="2954217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4897646" y="3341078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9097097" y="2954218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8871769" y="3341079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2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add some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h𝑎𝑠h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3341077" y="2965939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3115749" y="3352800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>
            <a:off x="5122974" y="2954217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4897646" y="3341078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9097097" y="2954218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8871769" y="3341079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40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add some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h𝑎𝑠h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3341077" y="2965939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3115749" y="3352800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>
            <a:off x="5122974" y="2954217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4897646" y="3341078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9097097" y="2954218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8871769" y="3341079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>
            <a:off x="5122975" y="3786551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4897647" y="4173412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4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some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presence: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h𝑎𝑠h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3341077" y="2965939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3115749" y="3352800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>
            <a:off x="5122974" y="2954217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4897646" y="3341078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9097097" y="2954218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8871769" y="3341079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>
            <a:off x="5122975" y="3786551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4897647" y="4173412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2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some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presence: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h𝑎𝑠h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no elements with hash equals to 7, so answer is No.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3341077" y="2965939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3115749" y="3352800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>
            <a:off x="5122974" y="2954217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4897646" y="3341078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9097097" y="2954218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8871769" y="3341079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>
            <a:off x="5122975" y="3786551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4897647" y="4173412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0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some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presence: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h𝑎𝑠h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3341077" y="2965939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3115749" y="3352800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>
            <a:off x="5122974" y="2954217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4897646" y="3341078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9097097" y="2954218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8871769" y="3341079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>
            <a:off x="5122975" y="3786551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4897647" y="4173412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74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some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presence: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h𝑎𝑠h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check all the elements with hash 2, but still no result.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3341077" y="2965939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3115749" y="3352800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>
            <a:off x="5122974" y="2954217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4897646" y="3341078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9097097" y="2954218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8871769" y="3341079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>
            <a:off x="5122975" y="3786551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4897647" y="4173412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 data structure that implements an associative array abstract data type, a structure that can map keys to values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hash table uses a hash function to compute an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also called a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into an array of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which the desired value can be found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 are a common approach to the storing/searching problem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only 3 operations, that we can perform on hash tables:</a:t>
            </a:r>
          </a:p>
          <a:p>
            <a:pPr lvl="1"/>
            <a:r>
              <a:rPr lang="en-GB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416234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let’s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presence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h𝑎𝑠h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3341077" y="2965939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3115749" y="3352800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>
            <a:off x="5122974" y="2954217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4897646" y="3341078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9097097" y="2954218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8871769" y="3341079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>
            <a:off x="5122975" y="3786551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4897647" y="4173412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let’s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presence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h𝑎𝑠h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need to iterate over all elements with hash 6, and this time we found needed element, so answer is Yes.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3341077" y="2965939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3115749" y="3352800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>
            <a:off x="5122974" y="2954217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4897646" y="3341078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9097097" y="2954218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8871769" y="3341079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>
            <a:off x="5122975" y="3786551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4897647" y="4173412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9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some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h𝑎𝑠h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12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3341077" y="2965939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3115749" y="3352800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>
            <a:off x="5122974" y="2954217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4897646" y="3341078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9097097" y="2954218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8871769" y="3341079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>
            <a:off x="5122975" y="3786551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4897647" y="4173412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7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some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h𝑎𝑠h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12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no elements with hash equals to 12, so do nothing.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3341077" y="2965939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3115749" y="3352800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>
            <a:off x="5122974" y="2954217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4897646" y="3341078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9097097" y="2954218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8871769" y="3341079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>
            <a:off x="5122975" y="3786551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4897647" y="4173412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02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h𝑎𝑠h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15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3341077" y="2965939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3115749" y="3352800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>
            <a:off x="5122974" y="2954217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4897646" y="3341078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9097097" y="2954218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8871769" y="3341079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>
            <a:off x="5122975" y="3786551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4897647" y="4173412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4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h𝑎𝑠h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15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find element by iterating over all elements, so we removing it.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3341077" y="2965939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3115749" y="3352800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>
            <a:off x="5122974" y="2954217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4897646" y="3341078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9097097" y="2954218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8871769" y="3341079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>
            <a:off x="5122975" y="3786551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4897647" y="4173412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15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internal array size is equal to </a:t>
            </a:r>
            <a:r>
              <a:rPr lang="hy-AM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3341077" y="2965939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3115749" y="3352800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>
            <a:off x="5122974" y="2954217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4897646" y="3341078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>
            <a:off x="5122975" y="3786551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4897647" y="4173412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add, delete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operations needs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to calculate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hash of element,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complexity 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approximately equal to overall number of elements divided by length of our internal array, because we need to iterate over some elements each time.</a:t>
                </a: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 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good hash function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should map the expected inputs as evenly as possible over its output range. That is, every 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value in the output range should be generated with roughly the same probability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if array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big enough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hash function are good enough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become amortized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  <a:cs typeface="Times New Roman" panose="02020603050405020304" pitchFamily="18" charset="0"/>
                      </a:rPr>
                      <m:t>(1)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because each array element will contain only several elements in worst case.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280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15102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 tables usually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contains an array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list/array/tree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records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312978" y="2747759"/>
          <a:ext cx="92221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4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4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4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4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4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4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44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44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44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4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449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449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3449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3449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>
            <a:off x="2473569" y="3118338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364523" y="3118338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4232031" y="3118338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834554" y="3118338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8124092" y="3135922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9882554" y="3135922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Таблица 15"/>
          <p:cNvGraphicFramePr>
            <a:graphicFrameLocks noGrp="1"/>
          </p:cNvGraphicFramePr>
          <p:nvPr>
            <p:extLst/>
          </p:nvPr>
        </p:nvGraphicFramePr>
        <p:xfrm>
          <a:off x="2133600" y="3505200"/>
          <a:ext cx="66821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/>
          </p:nvPr>
        </p:nvGraphicFramePr>
        <p:xfrm>
          <a:off x="3030415" y="3522784"/>
          <a:ext cx="66821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/>
          </p:nvPr>
        </p:nvGraphicFramePr>
        <p:xfrm>
          <a:off x="3897923" y="3522784"/>
          <a:ext cx="66821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/>
          </p:nvPr>
        </p:nvGraphicFramePr>
        <p:xfrm>
          <a:off x="6500446" y="3522784"/>
          <a:ext cx="66821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Таблица 20"/>
          <p:cNvGraphicFramePr>
            <a:graphicFrameLocks noGrp="1"/>
          </p:cNvGraphicFramePr>
          <p:nvPr>
            <p:extLst/>
          </p:nvPr>
        </p:nvGraphicFramePr>
        <p:xfrm>
          <a:off x="9486900" y="3522784"/>
          <a:ext cx="79130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obj12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obj13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/>
          </p:nvPr>
        </p:nvGraphicFramePr>
        <p:xfrm>
          <a:off x="7751884" y="3505200"/>
          <a:ext cx="74441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obj11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66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we need an array of arrays/lists/trees?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some of the elements hashes may be the same.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some technique to handle the different elements with the same hash.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simply store all the elements, and after given element hash calculating check all the elements with same hash.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407055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Add element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given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need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h𝑎𝑠h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Push back/insert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array/list/tree under the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8733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Find element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given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need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h𝑎𝑠h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iterate over all the elements under the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check given element presence.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1287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Delete element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given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need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h𝑎𝑠h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iterate over all the elements under the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remove given element if it present. Otherwise do nothing.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41926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add some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h𝑎𝑠h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5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internal array size is equal to </a:t>
                </a:r>
                <a:r>
                  <a:rPr lang="hy-AM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add some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let’s suppose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h𝑎𝑠h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62EC85-3F99-4834-830D-D15372058D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723" y="2597249"/>
          <a:ext cx="99945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74">
                  <a:extLst>
                    <a:ext uri="{9D8B030D-6E8A-4147-A177-3AD203B41FA5}">
                      <a16:colId xmlns:a16="http://schemas.microsoft.com/office/drawing/2014/main" val="242376622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83469101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4218201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7279494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19583889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00034761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16618956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02631779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03962430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5482408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462176127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65659012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25668613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7903763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137923564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103820348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643187566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2526653740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47654425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943436032"/>
                    </a:ext>
                  </a:extLst>
                </a:gridCol>
                <a:gridCol w="442409">
                  <a:extLst>
                    <a:ext uri="{9D8B030D-6E8A-4147-A177-3AD203B41FA5}">
                      <a16:colId xmlns:a16="http://schemas.microsoft.com/office/drawing/2014/main" val="34533317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9296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3341077" y="2965939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3115749" y="3352800"/>
          <a:ext cx="450655" cy="457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8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1202</Words>
  <Application>Microsoft Office PowerPoint</Application>
  <PresentationFormat>Широкоэкранный</PresentationFormat>
  <Paragraphs>749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Тема Office</vt:lpstr>
      <vt:lpstr>Hash tables</vt:lpstr>
      <vt:lpstr>Hash tables</vt:lpstr>
      <vt:lpstr>Hash tables Inner representation</vt:lpstr>
      <vt:lpstr>Hash tables Collisions</vt:lpstr>
      <vt:lpstr>Hash tables Operations: Add element</vt:lpstr>
      <vt:lpstr>Hash tables Operations: Find element</vt:lpstr>
      <vt:lpstr>Hash tables Operations: Delete element</vt:lpstr>
      <vt:lpstr>Hash tables Example</vt:lpstr>
      <vt:lpstr>Hash tables Example</vt:lpstr>
      <vt:lpstr>Hash tables Example</vt:lpstr>
      <vt:lpstr>Hash tables Example</vt:lpstr>
      <vt:lpstr>Hash tables Example</vt:lpstr>
      <vt:lpstr>Hash tables Example</vt:lpstr>
      <vt:lpstr>Hash tables Example</vt:lpstr>
      <vt:lpstr>Hash tables Example</vt:lpstr>
      <vt:lpstr>Hash tables Example</vt:lpstr>
      <vt:lpstr>Hash tables Example</vt:lpstr>
      <vt:lpstr>Hash tables Example</vt:lpstr>
      <vt:lpstr>Hash tables Example</vt:lpstr>
      <vt:lpstr>Hash tables Example</vt:lpstr>
      <vt:lpstr>Hash tables Example</vt:lpstr>
      <vt:lpstr>Hash tables Example</vt:lpstr>
      <vt:lpstr>Hash tables Example</vt:lpstr>
      <vt:lpstr>Hash tables Example</vt:lpstr>
      <vt:lpstr>Hash tables Example</vt:lpstr>
      <vt:lpstr>Hash tables Example</vt:lpstr>
      <vt:lpstr>Hash tables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</dc:title>
  <dc:creator>Levonog</dc:creator>
  <cp:lastModifiedBy>Levonog</cp:lastModifiedBy>
  <cp:revision>1</cp:revision>
  <dcterms:created xsi:type="dcterms:W3CDTF">2021-07-10T19:55:25Z</dcterms:created>
  <dcterms:modified xsi:type="dcterms:W3CDTF">2021-07-10T19:55:30Z</dcterms:modified>
</cp:coreProperties>
</file>