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02F2-5BFE-42C4-BBEC-6A589857A91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62A9-FD77-43B3-A013-C47EAEB2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#Counting_Bloom_filt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9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let’s test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let’s test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of values are equal to 0, so this element is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definitely not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filter.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7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let’s test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9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let’s test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bit is 1,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case is called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needs only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functions, so complexity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usually small, so this can be considered as constant time complexity.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 over hash tables: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Efficient memory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Rapid testing of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 over hash tables: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Possibility of false positive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072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 is a data structure that allows to perform two operations: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element into the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a given element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operations are performed with constant time complexity.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 are called filters because they are often used as a cheap first pass to filter out segments of dataset that do not match query.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690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Bloom filters contains an array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 representing a set of elements.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 set is empty.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independent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each hash function maps each item uniformly over the range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set, the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array is set to 1, for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bit in the array may be set to 1 multiple times for different elements.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1617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bloom filters supports two operations: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check whether a given element is in the set or not: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false, if the element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true, if the element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set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adds an element to the set.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is impossible, but there are versions where deletion is possible, e.g.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counting filters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6548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Add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 of internal array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98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Test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element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 of internal array: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the bits are equals to 1, then element 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probably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present in the filter.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Else, then element 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definitely not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present in the filter.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394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19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19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number of hash functions is 6: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19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Широкоэкранный</PresentationFormat>
  <Paragraphs>562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Bloom filters</vt:lpstr>
      <vt:lpstr>Bloom filters</vt:lpstr>
      <vt:lpstr>Bloom filters Inner representation</vt:lpstr>
      <vt:lpstr>Bloom filters Operations</vt:lpstr>
      <vt:lpstr>Bloom filters Operations: Add element</vt:lpstr>
      <vt:lpstr>Bloom filters Operations: Test element</vt:lpstr>
      <vt:lpstr>Bloom filters Example</vt:lpstr>
      <vt:lpstr>Bloom filters Example</vt:lpstr>
      <vt:lpstr>Bloom filters Example</vt:lpstr>
      <vt:lpstr>Bloom filters Example</vt:lpstr>
      <vt:lpstr>Bloom filters Example</vt:lpstr>
      <vt:lpstr>Bloom filters Example</vt:lpstr>
      <vt:lpstr>Bloom filters Example</vt:lpstr>
      <vt:lpstr>Bloom filters Example</vt:lpstr>
      <vt:lpstr>Bloom filters Example</vt:lpstr>
      <vt:lpstr>Bloom filters Example</vt:lpstr>
      <vt:lpstr>Bloom filters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filters</dc:title>
  <dc:creator>Levonog</dc:creator>
  <cp:lastModifiedBy>Levonog</cp:lastModifiedBy>
  <cp:revision>1</cp:revision>
  <dcterms:created xsi:type="dcterms:W3CDTF">2021-07-10T19:55:43Z</dcterms:created>
  <dcterms:modified xsi:type="dcterms:W3CDTF">2021-07-10T19:55:47Z</dcterms:modified>
</cp:coreProperties>
</file>