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EAE5-B30A-408B-8CDE-6DBDCE0EC90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C347-C2B0-4586-AF17-27D234B3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basic approach is to look for solutions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𝑥 is a constant.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solution to the recurrence relation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⋯ +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and only if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−2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⋯ +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357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characteristic equation: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two distinct roots,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 on the initial conditions, is the explicit formula for the sequence.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128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characteristic equation: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single root,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 on the initial conditions, is the explicit formula for the sequence.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6543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numbers explicit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1+4=5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025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numbers explicit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545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recurrence relation for the sequence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equation that expresses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one or more of the previous terms of the sequence, 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all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≥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nonnegative integer.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is called a solution of a recurrence relation if its terms satisfy the recurrence relation.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initial conditions for a sequence specify the terms that precede the first term where the recurrence relation takes effect.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5537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that satisfies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   𝑛 = 1, 2, 3, 4, … and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Then: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sequence is known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𝐹𝑎𝑐𝑡𝑜𝑟𝑖𝑎𝑙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490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that satisfies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latin typeface="+mj-lt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2, 3, 4, …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Then:</a:t>
                </a: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sequence is known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𝐹𝑖𝑏𝑜𝑛𝑎𝑐𝑐𝑖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𝑛𝑢𝑚𝑏𝑒𝑟𝑠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9749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a formula for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of the sequence generated by a recurrence relation is called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the recurrence relation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 formula is called a explicit (closed) formula.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technique for finding an explicit formula for the sequence defined by a recurrence relation is backtracking.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555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that satisfies the recurrence relation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𝑛 = 1, 2, 3, 4, … and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 explicit formula for the sequence.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+ 3 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+ 3 +3 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+ 3 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− 2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⋅3 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⋅3 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− 1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⋅3</m:t>
                    </m:r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= 3 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5271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recurrence relations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homogeneous recurrence relation of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constant coefficients is a recurrence relation of the form: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⋯ +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real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 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the right-hand side is a sum of the previous terms of the sequence each multiplied by a function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homogeneous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no terms occur that are not multiples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Each coefficient is a constant.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expressed in terms of the previous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terms of the sequence.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720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−2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141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𝐿𝑖𝑛𝑒𝑎𝑟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h𝑜𝑚𝑜𝑔𝑒𝑛𝑒𝑜𝑢𝑠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𝑟𝑒𝑐𝑢𝑟𝑟𝑒𝑛𝑐𝑒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𝑟𝑒𝑙𝑎𝑡𝑖𝑜𝑛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𝑑𝑒𝑔𝑟𝑒𝑒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𝐿𝑖𝑛𝑒𝑎𝑟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h𝑜𝑚𝑜𝑔𝑒𝑛𝑒𝑜𝑢𝑠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𝑟𝑒𝑐𝑢𝑟𝑟𝑒𝑛𝑐𝑒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𝑟𝑒𝑙𝑎𝑡𝑖𝑜𝑛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𝑑𝑒𝑔𝑟𝑒𝑒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𝑙𝑖𝑛𝑒𝑎𝑟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h𝑜𝑚𝑜𝑔𝑒𝑛𝑒𝑜𝑢𝑠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𝑐𝑜𝑒𝑓𝑓𝑖𝑐𝑖𝑒𝑛𝑡𝑠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𝑐𝑜𝑛𝑠𝑡𝑎𝑛𝑡𝑠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06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Широкоэкранный</PresentationFormat>
  <Paragraphs>134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Recurrence relations</vt:lpstr>
      <vt:lpstr>Recurrence relations Definition</vt:lpstr>
      <vt:lpstr>Recurrence relations Example</vt:lpstr>
      <vt:lpstr>Recurrence relations Another example</vt:lpstr>
      <vt:lpstr>Recurrence relations Finding the formula</vt:lpstr>
      <vt:lpstr>Recurrence relations Finding the formula</vt:lpstr>
      <vt:lpstr>Recurrence relations Linear recurrence relations definition</vt:lpstr>
      <vt:lpstr>Recurrence relations Examples</vt:lpstr>
      <vt:lpstr>Recurrence relations Examples</vt:lpstr>
      <vt:lpstr>Recurrence relations</vt:lpstr>
      <vt:lpstr>Recurrence relations Theorem 1</vt:lpstr>
      <vt:lpstr>Recurrence relations Theorem 2</vt:lpstr>
      <vt:lpstr>Recurrence relations Fibonacci numbers explicit formula</vt:lpstr>
      <vt:lpstr>Recurrence relations Fibonacci numbers explicit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relations</dc:title>
  <dc:creator>Levonog</dc:creator>
  <cp:lastModifiedBy>Levonog</cp:lastModifiedBy>
  <cp:revision>1</cp:revision>
  <dcterms:created xsi:type="dcterms:W3CDTF">2021-07-10T19:09:13Z</dcterms:created>
  <dcterms:modified xsi:type="dcterms:W3CDTF">2021-07-10T19:09:25Z</dcterms:modified>
</cp:coreProperties>
</file>