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4EA2-4743-4AD6-B18E-91B511A1F15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6F47-71D8-41F8-B498-77BA18D6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6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4EA2-4743-4AD6-B18E-91B511A1F15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6F47-71D8-41F8-B498-77BA18D6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2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4EA2-4743-4AD6-B18E-91B511A1F15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6F47-71D8-41F8-B498-77BA18D6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9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4EA2-4743-4AD6-B18E-91B511A1F15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6F47-71D8-41F8-B498-77BA18D6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4EA2-4743-4AD6-B18E-91B511A1F15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6F47-71D8-41F8-B498-77BA18D6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7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4EA2-4743-4AD6-B18E-91B511A1F15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6F47-71D8-41F8-B498-77BA18D6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4EA2-4743-4AD6-B18E-91B511A1F15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6F47-71D8-41F8-B498-77BA18D6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0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4EA2-4743-4AD6-B18E-91B511A1F15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6F47-71D8-41F8-B498-77BA18D6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1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4EA2-4743-4AD6-B18E-91B511A1F15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6F47-71D8-41F8-B498-77BA18D6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4EA2-4743-4AD6-B18E-91B511A1F15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6F47-71D8-41F8-B498-77BA18D6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4EA2-4743-4AD6-B18E-91B511A1F15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6F47-71D8-41F8-B498-77BA18D6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0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34EA2-4743-4AD6-B18E-91B511A1F15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6F47-71D8-41F8-B498-77BA18D6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calculations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calculation. Fibonacci example.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suppose we have this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will explain how we got this matrix later.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also take first 2 Fibonacci numbers as matrix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let’s multiply this 2 matrices: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let’s multiply using calculated matrix: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84373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calculation. Fibonacci example.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if we will multiply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times we will get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use here binary exponentiation for calculate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power of given matrix.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423444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calculation. Fibonacci example.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how we got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Fibonacci numbers formula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reformulate this formula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66381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we can easily calculate various relations: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+4 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−5∙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 compatible for this relation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  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4   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83598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general case recurrence relation has the following form: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⋯ 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general case matrix has the following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       1</m:t>
                                    </m:r>
                                  </m:e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       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         0  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     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0  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    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     0  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41339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Широкоэкранный</PresentationFormat>
  <Paragraphs>41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Тема Office</vt:lpstr>
      <vt:lpstr>Recurrence relations Matrix calculations</vt:lpstr>
      <vt:lpstr>Recurrence relations Matrix calculation. Fibonacci example.</vt:lpstr>
      <vt:lpstr>Recurrence relations Matrix calculation. Fibonacci example.</vt:lpstr>
      <vt:lpstr>Recurrence relations Matrix calculation. Fibonacci example.</vt:lpstr>
      <vt:lpstr>Recurrence relations Matrix calculation</vt:lpstr>
      <vt:lpstr>Recurrence relations Matrix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Recurrence relations Matrix calculations</dc:title>
  <dc:creator>Levonog</dc:creator>
  <cp:lastModifiedBy>Levonog</cp:lastModifiedBy>
  <cp:revision>1</cp:revision>
  <dcterms:created xsi:type="dcterms:W3CDTF">2021-07-10T19:10:17Z</dcterms:created>
  <dcterms:modified xsi:type="dcterms:W3CDTF">2021-07-10T19:10:37Z</dcterms:modified>
</cp:coreProperties>
</file>