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0" r:id="rId2"/>
    <p:sldId id="354" r:id="rId3"/>
    <p:sldId id="356" r:id="rId4"/>
    <p:sldId id="355" r:id="rId5"/>
    <p:sldId id="358" r:id="rId6"/>
    <p:sldId id="359" r:id="rId7"/>
    <p:sldId id="360" r:id="rId8"/>
    <p:sldId id="3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C236-FBA3-4397-A6AB-B058B1B5988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843F6-A1EB-4D4C-8548-027E033A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A7AC-CFAE-49AC-B01B-73510BA22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6A96F-81A5-419C-B4B8-B0142C76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3A30-52F7-442B-882B-2CCCD793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616-E86C-4B2F-830F-17E3E7404227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DD21-337C-4946-9CD8-BD53E186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D145C-ECC3-4473-A485-63CD89F5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9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F149-595C-4930-84A4-1A0E76DC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E77EC-30BA-43CA-AB29-0F2DF6A4B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0E6CF-4A6E-40D7-B925-2CE65F41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7787-B84C-45DF-AC07-0B5B4B6A2350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ABC2-D1E5-4E8D-8B0D-AE02035C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5843-DD09-41ED-9F4D-86FA2228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5BDEC-3C51-472F-AC3D-661224349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A28BA-A4F1-4083-805E-8F9F7A9F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3CA2-CC42-4541-A734-4B6DBF21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F0F-5C93-4BE9-B0C3-09C98A85743B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4C43-EAD6-4480-BFCA-C4995F4E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A44E-968C-453D-91DC-A8163F4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8B28-0B1C-4680-BD61-D9389D0F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57E6-745E-4993-B3CF-A5EBF1DE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6383-B9DA-43DC-AFBC-570EB54C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1EB7-B753-46EF-93AD-CC76CF5AADAD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0608-7A94-468B-A146-FA8A2A01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5A1B-6C7F-4B73-A066-F3D7D745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A32A-599D-4733-9F7F-8CC6EE19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43D7C-A292-4172-B45A-B40180CD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5128-CB20-4734-9C84-2E31B2C2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64C-AEC9-49F4-8D4D-2162BDE5BE16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779B-262A-4C3F-B6BE-E3269A88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D786-EE6E-42D8-8E62-59EEFC7A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D379-2856-48E0-B067-A1B80658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4225-F7A0-434E-9355-20AC796A5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0A030-C0BD-4471-8497-6280D6622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4DFF5-7E63-4359-ACB3-B3C2D153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2D6A-6B3E-47EB-8523-A21846FBB42D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8033F-27BB-4E1A-AC31-7CD75121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A190F-58B1-4EF6-8842-3056EAF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EDCC-979D-479F-B9D5-616CD4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FCE4-2A12-4D1C-9290-B1BE8547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48CB1-1A5A-4131-A167-8438481C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76CEA-5C1B-484B-8A62-A2E986207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784B-0933-421F-A7B0-855BE8BA9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7828F-6CA7-4584-AB61-4E0B8FF5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B413-2C8A-49E6-BCB3-AF188981E053}" type="datetime1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E15AD-E215-44AD-BA67-33F1BA31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07FF-A271-491E-B7EB-7607006D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1734-42DE-4B9D-AC68-22D2C1AB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CB983-FD08-47A8-AD8F-A4CB8AB2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D624-539C-442C-A12D-B0C398B7C4A0}" type="datetime1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34EBC-14D3-40F2-8ED3-E305F210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35102-9AD7-4C08-B407-2F1516BA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6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A755E-408E-4D82-B151-EA981DBF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9BC9-1E7B-4B81-949A-0089273195D3}" type="datetime1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D7C85-9908-41EC-8155-A18D2541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E5D9-595E-40A9-A084-85E148EC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B02A-80E6-418C-A20C-74385BA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A1C5-E7E7-4D6C-83EC-5AEEFB20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221DF-E029-4A55-90DF-0D1B3308D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F70F6-741B-4655-AB67-D809DC48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778D-3F87-4674-B054-D2E650A52670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0C120-77EA-4186-8D56-CDE1DE3D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13745-0EE3-4D20-BB65-17641C0E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4378-B41E-45DB-952C-A4E28E17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2C0EA-3276-4CBB-B429-9C8E2C575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BCB63-5930-47C3-A4C2-8B4B22E91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A7A7B-0304-43D6-9FAA-C1130E6F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569D-805E-449E-95CA-D1979D096142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86F7E-055A-4CE3-B69B-FB1E0477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D397B-6CEE-4323-A693-E780FC6F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007BF-3599-44F0-9DDF-603F7A9F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F631-5706-4022-9213-E3133AD4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0AD8-30AE-41B1-82F8-1148EBFBC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FE65-89CC-4833-8B9E-22DD31AAB157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7E2B-AABA-4ECC-B3ED-B094AB02C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86E5-27F3-4922-A98D-B89EB8FC6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 technique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164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 technique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general algorithm for finding all (or some) solutions to some computational problems, that incrementally builds candidates to the solutions, and abandons a candidate ("backtracks") as soon as it determines that the candidate cannot possibly be completed to a valid solution.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0055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queen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8732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queens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 queens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problem of placing eight chess queens on an 8×8 chessboard so that no two queens threaten each other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requires that no two queens share the same row, column, or diagonal.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eight queens problem is an example of the more general 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queens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placing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non-attacking queens on an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chessboard, for which solutions exist for all natural numbers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the exception of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2 and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3.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7581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Knight's tour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2250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Knight's tour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knight's tour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sequence of moves of a knight on a chessboard such that the knight visits every square only once.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knight ends on a square that is one knight's move from the beginning square, the tour is closed; otherwise, it is open.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knight's tour 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 mathematical problem of finding a knight's tour.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of the knight's tour problem involve chessboards of different sizes than the usual 8 × 8, as well as irregular (non-rectangular) boards.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2336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7764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 is a logic-based, combinatorial number-placement puzzle.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fill a 9×9 grid with digits so that each column, each row, and each of the nine 3×3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subgrids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compose the grid contain all of the digits from 1 to 9.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puzzle setter provides a partially completed grid, which for a well-posed puzzle has a single solution.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of the sudoku involve boards of different sizes than the usual 9 × 9.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3929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DynamicProgramming</Template>
  <TotalTime>96</TotalTime>
  <Words>64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Backtrack technique</vt:lpstr>
      <vt:lpstr>Backtrack technique</vt:lpstr>
      <vt:lpstr>8 queen problem</vt:lpstr>
      <vt:lpstr>8 queens problem</vt:lpstr>
      <vt:lpstr>Knight's tour problem</vt:lpstr>
      <vt:lpstr>Knight's tour problem</vt:lpstr>
      <vt:lpstr>Sudoku problem</vt:lpstr>
      <vt:lpstr>Sudoku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Loki</dc:creator>
  <cp:lastModifiedBy>Levonog</cp:lastModifiedBy>
  <cp:revision>11</cp:revision>
  <dcterms:created xsi:type="dcterms:W3CDTF">2019-12-14T18:44:16Z</dcterms:created>
  <dcterms:modified xsi:type="dcterms:W3CDTF">2021-07-10T20:15:28Z</dcterms:modified>
</cp:coreProperties>
</file>