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3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1461-7079-4985-8BDE-882F44CF10E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55C9-F66D-41A5-B045-470AAE1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cket_(mathematics)" TargetMode="External"/><Relationship Id="rId2" Type="http://schemas.openxmlformats.org/officeDocument/2006/relationships/hyperlink" Target="https://en.wikipedia.org/wiki/Associativ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iza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common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7191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weight of our knapsack is 2, we could use answer for 1 and add item with weight 1, or use item with weight 2 and add it to empty knapsack.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DFC66955-C0BD-4A8F-906B-33C08DD07C28}"/>
              </a:ext>
            </a:extLst>
          </p:cNvPr>
          <p:cNvSpPr/>
          <p:nvPr/>
        </p:nvSpPr>
        <p:spPr>
          <a:xfrm flipH="1" flipV="1">
            <a:off x="2693776" y="4602794"/>
            <a:ext cx="543694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6D3D6079-7B88-4D04-9CDD-E87E5AF59DB0}"/>
              </a:ext>
            </a:extLst>
          </p:cNvPr>
          <p:cNvSpPr/>
          <p:nvPr/>
        </p:nvSpPr>
        <p:spPr>
          <a:xfrm flipH="1" flipV="1">
            <a:off x="3105668" y="4602794"/>
            <a:ext cx="543694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1D38493D-4E55-4B4E-B012-20F9C9006B4B}"/>
              </a:ext>
            </a:extLst>
          </p:cNvPr>
          <p:cNvSpPr/>
          <p:nvPr/>
        </p:nvSpPr>
        <p:spPr>
          <a:xfrm flipH="1" flipV="1">
            <a:off x="2281880" y="4602793"/>
            <a:ext cx="1789671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13AABC0B-9D48-417D-8B12-9756AC6984C0}"/>
              </a:ext>
            </a:extLst>
          </p:cNvPr>
          <p:cNvSpPr/>
          <p:nvPr/>
        </p:nvSpPr>
        <p:spPr>
          <a:xfrm flipH="1" flipV="1">
            <a:off x="3937689" y="4602794"/>
            <a:ext cx="543694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DFA70005-C588-4C29-A010-0B6D9F7BA5E2}"/>
              </a:ext>
            </a:extLst>
          </p:cNvPr>
          <p:cNvSpPr/>
          <p:nvPr/>
        </p:nvSpPr>
        <p:spPr>
          <a:xfrm flipH="1" flipV="1">
            <a:off x="2265405" y="4602792"/>
            <a:ext cx="2636108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5178AADB-92C1-4102-8939-A696E21558AF}"/>
              </a:ext>
            </a:extLst>
          </p:cNvPr>
          <p:cNvSpPr/>
          <p:nvPr/>
        </p:nvSpPr>
        <p:spPr>
          <a:xfrm flipH="1" flipV="1">
            <a:off x="4769708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EE154B85-F2D0-4D3B-A7B1-AAEB57E3393C}"/>
              </a:ext>
            </a:extLst>
          </p:cNvPr>
          <p:cNvSpPr/>
          <p:nvPr/>
        </p:nvSpPr>
        <p:spPr>
          <a:xfrm flipH="1" flipV="1">
            <a:off x="3937686" y="4602792"/>
            <a:ext cx="1787612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EBD7B534-0F4E-4D3A-BDDB-282C9E98BBDF}"/>
              </a:ext>
            </a:extLst>
          </p:cNvPr>
          <p:cNvSpPr/>
          <p:nvPr/>
        </p:nvSpPr>
        <p:spPr>
          <a:xfrm flipH="1" flipV="1">
            <a:off x="5585253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4769F4C3-B5FF-4782-BE04-565A4F8E2128}"/>
              </a:ext>
            </a:extLst>
          </p:cNvPr>
          <p:cNvSpPr/>
          <p:nvPr/>
        </p:nvSpPr>
        <p:spPr>
          <a:xfrm flipH="1" flipV="1">
            <a:off x="6005383" y="4602791"/>
            <a:ext cx="560171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BD47CD48-5392-4A98-8450-9940DD17B152}"/>
              </a:ext>
            </a:extLst>
          </p:cNvPr>
          <p:cNvSpPr/>
          <p:nvPr/>
        </p:nvSpPr>
        <p:spPr>
          <a:xfrm flipH="1" flipV="1">
            <a:off x="6425516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709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EA873BCF-CD2F-4345-8921-C4B9EFB84B66}"/>
              </a:ext>
            </a:extLst>
          </p:cNvPr>
          <p:cNvSpPr/>
          <p:nvPr/>
        </p:nvSpPr>
        <p:spPr>
          <a:xfrm flipH="1" flipV="1">
            <a:off x="5585254" y="4602792"/>
            <a:ext cx="1804089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41AEE4DF-53F5-482E-B336-D014DDE95A87}"/>
              </a:ext>
            </a:extLst>
          </p:cNvPr>
          <p:cNvSpPr/>
          <p:nvPr/>
        </p:nvSpPr>
        <p:spPr>
          <a:xfrm flipH="1" flipV="1">
            <a:off x="7241064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5217474C-142D-450F-A6A6-0B54124FF28B}"/>
              </a:ext>
            </a:extLst>
          </p:cNvPr>
          <p:cNvSpPr/>
          <p:nvPr/>
        </p:nvSpPr>
        <p:spPr>
          <a:xfrm flipH="1" flipV="1">
            <a:off x="7661195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33B1C7E3-3717-4539-8214-BE85BB8E31FE}"/>
              </a:ext>
            </a:extLst>
          </p:cNvPr>
          <p:cNvSpPr/>
          <p:nvPr/>
        </p:nvSpPr>
        <p:spPr>
          <a:xfrm flipH="1" flipV="1">
            <a:off x="8073087" y="4607970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79B73DEF-EA5C-4F54-87BB-AEC2E0B6BC34}"/>
              </a:ext>
            </a:extLst>
          </p:cNvPr>
          <p:cNvSpPr/>
          <p:nvPr/>
        </p:nvSpPr>
        <p:spPr>
          <a:xfrm flipH="1" flipV="1">
            <a:off x="7241059" y="4607969"/>
            <a:ext cx="1812332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B32E5AC8-DCC3-4CB3-8118-FE7DF8974D83}"/>
              </a:ext>
            </a:extLst>
          </p:cNvPr>
          <p:cNvSpPr/>
          <p:nvPr/>
        </p:nvSpPr>
        <p:spPr>
          <a:xfrm flipH="1" flipV="1">
            <a:off x="8905111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77C507FC-96FC-4EEE-B688-374677659C5F}"/>
              </a:ext>
            </a:extLst>
          </p:cNvPr>
          <p:cNvSpPr/>
          <p:nvPr/>
        </p:nvSpPr>
        <p:spPr>
          <a:xfrm flipH="1" flipV="1">
            <a:off x="9308769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01E39AE3-1E79-451B-9459-6A46723109D3}"/>
              </a:ext>
            </a:extLst>
          </p:cNvPr>
          <p:cNvSpPr/>
          <p:nvPr/>
        </p:nvSpPr>
        <p:spPr>
          <a:xfrm flipH="1" flipV="1">
            <a:off x="9720664" y="4602793"/>
            <a:ext cx="551936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9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6" name="Arrow: U-Turn 5">
            <a:extLst>
              <a:ext uri="{FF2B5EF4-FFF2-40B4-BE49-F238E27FC236}">
                <a16:creationId xmlns:a16="http://schemas.microsoft.com/office/drawing/2014/main" id="{6FCD2AA6-C658-465F-83BF-D6A707068010}"/>
              </a:ext>
            </a:extLst>
          </p:cNvPr>
          <p:cNvSpPr/>
          <p:nvPr/>
        </p:nvSpPr>
        <p:spPr>
          <a:xfrm flipH="1" flipV="1">
            <a:off x="8905103" y="4602791"/>
            <a:ext cx="1787611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with given parameters can be collected items with overall value of 25.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 by themselves can be recursive calculated.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problem in combinatorial optimization.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items, each with a weight and a value.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number of each item to include in a collection so that the total weight is less than or equal to a given limit and the total value is as large as possible.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5396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6045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chain multiplication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 optimization problem that can be solved using dynamic programming.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sequence of matrices, the goal is to find the most efficient way to multiply these matrices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not actually to 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multiplications, but merely to decide the sequence of the matrix multiplications involved.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316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many options because matrix multiplication is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tooltip="Associativity"/>
                  </a:rPr>
                  <a:t>associative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no matter how the product is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 tooltip="Bracket (mathematics)"/>
                  </a:rPr>
                  <a:t>parenthesized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result obtained will remain the same. For example, for four matrices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would have: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9246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order in which the product is parenthesized affects the number of simple arithmetic operations needed to compute the product, that is the computational complexity. For example, if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10 × 30 matrix,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30 × 5 matrix, and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5 × 60 matrix, then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(AB)C needs (10×30×5) + (10×5×60) = 1500 + 3000 = 4500 operations, while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A(BC) needs (30×5×60) + (10×30×60) = 9000 + 18000 = 27000 operations.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method is more efficient.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with this information, the problem statement can be refined as "how to determine the optimal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parenthesization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product of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matrices?"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729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only multiplying two matrices, there is only one way to multiply them, so the minimum cost is the cost of doing this.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can find the minimum cost using the following recursive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sequence of matrices and separate it into two subsequences.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cost of multiplying out each subsequence.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these costs together, and add in the cost of multiplying the two result matrices.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for each possible position at which the sequence of matrices can be split, and take the minimum over all of them.</a:t>
            </a:r>
            <a:endParaRPr lang="hy-A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we have four matrices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compute the cost required to find each of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making recursive calls to find the minimum cost to compute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then choose the best one. </a:t>
            </a:r>
          </a:p>
          <a:p>
            <a:pPr lvl="1"/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582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we implement this algorithm we discover that it is just as slow as the naive way of trying all permutations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in logic is that we're doing a lot of redundant work.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made a recursive call to find the best cost for computing both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finding the best cost for computing ABC also requires finding the best cost for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the recursion grows deeper, more and more of this type of unnecessary repetition occurs.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86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problem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simple solution is called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Memoization"/>
              </a:rPr>
              <a:t>memoization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we compute the minimum cost needed to multiply out a specific subsequence, we save it.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ever asked to compute it again, we simply give the saved answer, and do not recompute it.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 this simple trick brings the runtime down to O(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O(2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is more than efficient enough for real applications.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4302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5726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 computer science, the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increasing subsequence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problem is to find a subsequence of a given sequence in which the subsequence's elements are in sorted order, lowest to highest, and in which the subsequence is as long as possible.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subsequence is not necessarily contiguous, or unique.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longest increasing subsequence problem is solvable in time O(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log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where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denotes the length of the input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sequence, but we will show here approach with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663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𝑠𝑒𝑞𝑢𝑒𝑛𝑐𝑒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input array on length of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L(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the length of the LIS ending at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𝑠𝑒𝑞𝑢𝑒𝑛𝑐𝑒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last element of the LIS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L(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can be recursively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)),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where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0 &lt;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&lt;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arr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 &lt;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arr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];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hy-AM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such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exists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the LIS for a given array, we need to return maximum of array 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9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8296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various versions of this problem, but we will look only into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unbounded knapsack problem.</a:t>
                </a:r>
              </a:p>
              <a:p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unbounded knapsack problem (UKP)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places no upper bound on the number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copies of each kind of item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 need to maximize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number of copies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kind of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kind of item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weight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kind of item.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674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21" y="1825625"/>
            <a:ext cx="5144626" cy="39056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376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reconstruction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reconstruction we need to store “parent” array: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715544"/>
            <a:ext cx="2533650" cy="5715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reconstruction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after that we can print the sequence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467769"/>
            <a:ext cx="5629275" cy="34099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47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7780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Subsequence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fontAlgn="base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two sequences, find the length of longest subsequence present in both of them. </a:t>
                </a:r>
              </a:p>
              <a:p>
                <a:pPr fontAlgn="base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subsequence is a sequence that appears in the same relative order, but not necessarily contiguous.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example, “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“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“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“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‘”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acefg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..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subsequences of “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abcdefg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</a:p>
              <a:p>
                <a:pPr fontAlgn="base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classic computer science problem, the basis of 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(a file comparison program that outputs the differences between two files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fontAlgn="base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algorithm works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79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 Sequences “ABCDGH” and “AEDFHR” is “ADH” of length 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 Sequences “AGGTAB” and “GXTXAYB” is “GTAB” of length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003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fontAlgn="base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input sequences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fontAlgn="base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length of LCS of the two sequences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fontAlgn="base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recursive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fontAlgn="base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last characters of both sequences match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1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− 1,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− 1)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fontAlgn="base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last characters of both sequences do not match (or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− 1),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1,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1097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fontAlgn="base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strings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𝐴𝐺𝐺𝑇𝐴𝐵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𝐺𝑋𝑇𝑋𝐴𝑌𝐵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base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characters match for the strings. So length of LCS can be written as: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𝐴𝐺𝐺𝑇𝐴𝐵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”, 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𝐺𝑋𝑇𝑋𝐴𝑌𝐵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”) = 1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𝐴𝐺𝐺𝑇𝐴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”, 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𝐺𝑋𝑇𝑋𝐴𝑌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3998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1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following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 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0 to 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682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2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410869" y="2517934"/>
          <a:ext cx="33702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66">
                  <a:extLst>
                    <a:ext uri="{9D8B030D-6E8A-4147-A177-3AD203B41FA5}">
                      <a16:colId xmlns:a16="http://schemas.microsoft.com/office/drawing/2014/main" val="378632670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5000658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22986127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1866771986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374610634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527535278"/>
                    </a:ext>
                  </a:extLst>
                </a:gridCol>
                <a:gridCol w="481466">
                  <a:extLst>
                    <a:ext uri="{9D8B030D-6E8A-4147-A177-3AD203B41FA5}">
                      <a16:colId xmlns:a16="http://schemas.microsoft.com/office/drawing/2014/main" val="372715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6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8399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8799"/>
            <a:ext cx="10515600" cy="538163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answer in this case is 4.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690688"/>
            <a:ext cx="5295900" cy="443451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5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Restoring a subsequence can be performed as it was done in the longest increasing subsequence.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9691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there are items with the following weight: {1, 3, 4, 6, 9} kilos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have it’s own value: {1, 3, 5, 7, 3} golds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our knapsack can include 20 kilos.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4115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there are items with the following weight: {1, 3, 4, 6, 9} kilos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have it’s own value: {1, 3, 5, 7, 3} golds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our knapsack can include 20 kilos.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5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items with the following weight: {1, 3, 4, 6, 9} kilos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item have it’s own value: {1, 3, 5, 7, 3} golds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knapsack can include 20 kilos.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always 0.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there are items with the following weight: {1, 3, 4, 6, 9} kilos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have it’s own value: {1, 3, 5, 7, 3} golds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our knapsack can include 20 kilos.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weight of our knapsack is 1, we could add only item with weight 1.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34406-53DD-47D1-B1E1-FE4864CB3F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2078" y="3861114"/>
          <a:ext cx="9507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51">
                  <a:extLst>
                    <a:ext uri="{9D8B030D-6E8A-4147-A177-3AD203B41FA5}">
                      <a16:colId xmlns:a16="http://schemas.microsoft.com/office/drawing/2014/main" val="245932254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51324181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73634211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82900342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008356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65726898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32209644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146656798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110883617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233344321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711967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50725920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97211889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334862459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00220259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817275813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323235262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73560652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81043634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469465955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3603608326"/>
                    </a:ext>
                  </a:extLst>
                </a:gridCol>
                <a:gridCol w="413733">
                  <a:extLst>
                    <a:ext uri="{9D8B030D-6E8A-4147-A177-3AD203B41FA5}">
                      <a16:colId xmlns:a16="http://schemas.microsoft.com/office/drawing/2014/main" val="153334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9251"/>
                  </a:ext>
                </a:extLst>
              </a:tr>
            </a:tbl>
          </a:graphicData>
        </a:graphic>
      </p:graphicFrame>
      <p:sp>
        <p:nvSpPr>
          <p:cNvPr id="20" name="Arrow: U-Turn 19">
            <a:extLst>
              <a:ext uri="{FF2B5EF4-FFF2-40B4-BE49-F238E27FC236}">
                <a16:creationId xmlns:a16="http://schemas.microsoft.com/office/drawing/2014/main" id="{728329E3-53EC-4854-A110-916481623A64}"/>
              </a:ext>
            </a:extLst>
          </p:cNvPr>
          <p:cNvSpPr/>
          <p:nvPr/>
        </p:nvSpPr>
        <p:spPr>
          <a:xfrm flipH="1" flipV="1">
            <a:off x="2290122" y="4602520"/>
            <a:ext cx="543694" cy="364897"/>
          </a:xfrm>
          <a:prstGeom prst="uturnArrow">
            <a:avLst>
              <a:gd name="adj1" fmla="val 25000"/>
              <a:gd name="adj2" fmla="val 25000"/>
              <a:gd name="adj3" fmla="val 39406"/>
              <a:gd name="adj4" fmla="val 50000"/>
              <a:gd name="adj5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3280</Words>
  <Application>Microsoft Office PowerPoint</Application>
  <PresentationFormat>Широкоэкранный</PresentationFormat>
  <Paragraphs>1385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Times New Roman</vt:lpstr>
      <vt:lpstr>Тема Office</vt:lpstr>
      <vt:lpstr>DP common problems</vt:lpstr>
      <vt:lpstr>Knapsack problem</vt:lpstr>
      <vt:lpstr>Knapsack problem</vt:lpstr>
      <vt:lpstr>Knapsack problem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Knapsack problem Solution</vt:lpstr>
      <vt:lpstr>Matrix multiplication problem</vt:lpstr>
      <vt:lpstr>Matrix multiplication problem</vt:lpstr>
      <vt:lpstr>Matrix multiplication problem</vt:lpstr>
      <vt:lpstr>Matrix multiplication problem</vt:lpstr>
      <vt:lpstr>Matrix multiplication problem Solution</vt:lpstr>
      <vt:lpstr>Matrix multiplication problem Solution</vt:lpstr>
      <vt:lpstr>Matrix multiplication problem Solution</vt:lpstr>
      <vt:lpstr> Longest Increasing Subsequence</vt:lpstr>
      <vt:lpstr>Longest Increasing Subsequence</vt:lpstr>
      <vt:lpstr>Longest Increasing Subsequence Algorithm</vt:lpstr>
      <vt:lpstr>Longest Increasing Subsequence Implementation</vt:lpstr>
      <vt:lpstr>Longest Increasing Subsequence Sequence reconstruction</vt:lpstr>
      <vt:lpstr>Longest Increasing Subsequence Sequence reconstruction</vt:lpstr>
      <vt:lpstr> Longest Common Subsequence</vt:lpstr>
      <vt:lpstr>Longest Common Subsequence</vt:lpstr>
      <vt:lpstr>Longest Common Subsequence Examples</vt:lpstr>
      <vt:lpstr>Longest Common Subsequence Algorithm</vt:lpstr>
      <vt:lpstr>Longest Common Subsequence Example</vt:lpstr>
      <vt:lpstr>Longest Common Subsequence Example</vt:lpstr>
      <vt:lpstr>Longest Common Subsequence Example</vt:lpstr>
      <vt:lpstr>Longest Common Subsequence Example</vt:lpstr>
      <vt:lpstr>Longest Common Subsequence Example</vt:lpstr>
      <vt:lpstr>Longest Common Subsequence Example</vt:lpstr>
      <vt:lpstr>Longest Common Subsequence Example</vt:lpstr>
      <vt:lpstr>Longest Common Subsequence Example</vt:lpstr>
      <vt:lpstr>Longest Common Subsequence</vt:lpstr>
      <vt:lpstr>Longest Common Subsequence Subsequence reconstruction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common problems</dc:title>
  <dc:creator>Levonog</dc:creator>
  <cp:lastModifiedBy>Levonog</cp:lastModifiedBy>
  <cp:revision>2</cp:revision>
  <dcterms:created xsi:type="dcterms:W3CDTF">2021-07-10T19:57:36Z</dcterms:created>
  <dcterms:modified xsi:type="dcterms:W3CDTF">2021-07-10T19:57:58Z</dcterms:modified>
</cp:coreProperties>
</file>