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873E-2A91-451F-B233-610C6544117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59EB-FAE8-46C2-8FE2-D8B65A23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6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873E-2A91-451F-B233-610C6544117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59EB-FAE8-46C2-8FE2-D8B65A23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9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873E-2A91-451F-B233-610C6544117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59EB-FAE8-46C2-8FE2-D8B65A23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2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873E-2A91-451F-B233-610C6544117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59EB-FAE8-46C2-8FE2-D8B65A23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3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873E-2A91-451F-B233-610C6544117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59EB-FAE8-46C2-8FE2-D8B65A23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9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873E-2A91-451F-B233-610C6544117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59EB-FAE8-46C2-8FE2-D8B65A23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7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873E-2A91-451F-B233-610C6544117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59EB-FAE8-46C2-8FE2-D8B65A23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9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873E-2A91-451F-B233-610C6544117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59EB-FAE8-46C2-8FE2-D8B65A23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3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873E-2A91-451F-B233-610C6544117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59EB-FAE8-46C2-8FE2-D8B65A23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5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873E-2A91-451F-B233-610C6544117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59EB-FAE8-46C2-8FE2-D8B65A23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4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873E-2A91-451F-B233-610C6544117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59EB-FAE8-46C2-8FE2-D8B65A23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5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4873E-2A91-451F-B233-610C6544117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359EB-FAE8-46C2-8FE2-D8B65A23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5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 technique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6717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 technique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computer programming optimization method.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was developed in the 1950s and has found applications in numerous fields, from 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aerospace engineering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simplifying a complicated problem by breaking it down into simpler sub-problems in a 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manner.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is to simply store the results of subproblems, so that we do not have to re-compute them when needed later.</a:t>
            </a:r>
            <a:r>
              <a:rPr lang="hy-A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simple optimization reduces time complexities from exponential to polynomial</a:t>
            </a:r>
            <a:r>
              <a:rPr lang="hy-A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․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338234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 technique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Fibonacci numbers can be calculated both recursive and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techniques. But let’s see the recursive version: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complexity of this function?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F4D22-15B2-4717-A9C7-F0F62E844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12" y="2823369"/>
            <a:ext cx="55149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0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 technique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now let’s take a look to the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version: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complexity of this function?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720ECD-1D27-401A-9893-182F84152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403" y="2208464"/>
            <a:ext cx="4953193" cy="293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9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Широкоэкранный</PresentationFormat>
  <Paragraphs>34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Тема Office</vt:lpstr>
      <vt:lpstr>DP technique</vt:lpstr>
      <vt:lpstr>DP technique</vt:lpstr>
      <vt:lpstr>DP technique Example</vt:lpstr>
      <vt:lpstr>DP technique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 technique</dc:title>
  <dc:creator>Levonog</dc:creator>
  <cp:lastModifiedBy>Levonog</cp:lastModifiedBy>
  <cp:revision>1</cp:revision>
  <dcterms:created xsi:type="dcterms:W3CDTF">2021-07-10T19:56:41Z</dcterms:created>
  <dcterms:modified xsi:type="dcterms:W3CDTF">2021-07-10T19:56:51Z</dcterms:modified>
</cp:coreProperties>
</file>