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4C68-A8F8-4475-AF7F-E64BF9141B8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41BB-1642-45CA-887F-8415FEBA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018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every next step need to add next element to sum and remove first.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39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every next step need to add next element to sum and remove first.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every next step need to add next element to sum and remove first.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3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66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every next step need to add next element to sum and remove first.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66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last element is reached then algorithm is over, best sum can be returned.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technique shows how a nested for loop in few problems can be converted to single for loop and hence reducing the time complexity.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start with a problem for illustration where we can apply this technique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757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analyze the problem with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brute force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start with first index and sum till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element.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do it for all possible consecutive blocks or groups of k elements.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requires nested for loops: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outer for loop starts with the starting element of the block of k elements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inner or the nested loop will add up till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element.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5553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now use sliding window technique: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compute the sum of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elements out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a linear loop and store the sum.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will slide linearly over the array till it reaches the end and simultaneously keep track of maximum sum.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get the current sum of block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elements just subtract the first element from the previous block and add the last element of the current block.</a:t>
                </a: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255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beginning need to calculate first 3 elements sum.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beginning need to calculate first 3 elements sum.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/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every next step need to add next element to sum and remove first.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technique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calculate the maximum sum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consecutive elements.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array size is 10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3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every next step need to add next element to sum and remove first.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401C82-98EA-4F3A-93FE-9EA89E7FF8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735" y="3865607"/>
          <a:ext cx="6922530" cy="74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1735612837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3105448016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631887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110268330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815437175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74519702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9778016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256622763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976387068"/>
                    </a:ext>
                  </a:extLst>
                </a:gridCol>
                <a:gridCol w="692253">
                  <a:extLst>
                    <a:ext uri="{9D8B030D-6E8A-4147-A177-3AD203B41FA5}">
                      <a16:colId xmlns:a16="http://schemas.microsoft.com/office/drawing/2014/main" val="4291147480"/>
                    </a:ext>
                  </a:extLst>
                </a:gridCol>
              </a:tblGrid>
              <a:tr h="742210"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8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6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13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11</a:t>
                      </a:r>
                      <a:endParaRPr lang="en-US" sz="2000" dirty="0"/>
                    </a:p>
                  </a:txBody>
                  <a:tcPr marL="77878" marR="77878" marT="38939" marB="3893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15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50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2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2000" dirty="0"/>
                        <a:t>10</a:t>
                      </a:r>
                      <a:endParaRPr lang="en-US" sz="2000" dirty="0"/>
                    </a:p>
                  </a:txBody>
                  <a:tcPr marL="77878" marR="77878" marT="38939" marB="38939" anchor="ctr"/>
                </a:tc>
                <a:extLst>
                  <a:ext uri="{0D108BD9-81ED-4DB2-BD59-A6C34878D82A}">
                    <a16:rowId xmlns:a16="http://schemas.microsoft.com/office/drawing/2014/main" val="131848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2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Широкоэкранный</PresentationFormat>
  <Paragraphs>225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Sliding window technique</vt:lpstr>
      <vt:lpstr>Sliding window technique</vt:lpstr>
      <vt:lpstr>Sliding window technique Problem solution</vt:lpstr>
      <vt:lpstr>Sliding window technique Problem solution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  <vt:lpstr>Sliding window technique Problem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window technique</dc:title>
  <dc:creator>Levonog</dc:creator>
  <cp:lastModifiedBy>Levonog</cp:lastModifiedBy>
  <cp:revision>1</cp:revision>
  <dcterms:created xsi:type="dcterms:W3CDTF">2021-07-10T19:58:18Z</dcterms:created>
  <dcterms:modified xsi:type="dcterms:W3CDTF">2021-07-10T19:58:22Z</dcterms:modified>
</cp:coreProperties>
</file>