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structure amounting to a set of objects in which some pairs of the objects are in some sense “related”.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objects called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(also called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related pairs of vertices is called an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3732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Example: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(yellow circles) is V = {1,2,3,4,5}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(black lines) is pairs of vertices that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connected. In this case edges are: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{(1, 2), (1, 3), (2, 4),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(2, 5), (3, 4), (4, 5)}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defining graph as pair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 and E. If briefly, then G = (V, E).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this notation.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5BDA5-F8AC-4CB4-8B20-EAD9A528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44" y="1595478"/>
            <a:ext cx="4532356" cy="31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Parallel vertices: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edges joining a same pair of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example vertex 1 and 2 connected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edges.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Self-loops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that starts and ends in the same vertex.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E55E28-5F8E-4401-AE19-0E63E8BF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500768"/>
            <a:ext cx="3952875" cy="1928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AE024-C5BF-4595-8703-D107D8B5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4" y="4180682"/>
            <a:ext cx="1971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edges in a graph are directed, i.e., pointing in only one direction, the graph is called a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</a:t>
            </a:r>
            <a:r>
              <a:rPr lang="hy-AM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digraph.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edges in a graph have no direction, the graph is called a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graph.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E2AF0-E313-4282-B807-3D03A268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20" y="659863"/>
            <a:ext cx="4556497" cy="2985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F3721-8230-4B0D-9595-0FE32285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55" y="3735516"/>
            <a:ext cx="4356228" cy="29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graph where each edge have a numerical “weight” called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graph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47030-39E9-40D1-B5CB-7FFEDA2F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35" y="1350728"/>
            <a:ext cx="4838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Vertices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hy-AM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hy-AM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with some edge.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edges that are incident to the vertex called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vertex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deg(v).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vertex is incident to an edge if that vertex is one of the two vertices the edge connects. In example, deg(3) = 3.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vertex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vertex with deg(v) = 1, in example, 5 is a leaf vertex.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Isolated vertex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vertex with deg(v) = 0 , in example, 6 is a isolated vertex.</a:t>
            </a:r>
            <a:endParaRPr lang="hy-AM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C27D9-A359-4FBA-883F-595F1845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25" y="1309302"/>
            <a:ext cx="315277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44" y="2776537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5285025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handshaking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14535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Lemma: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∙|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|E| is a number of edges.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sum of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all vertices is equal to number of edges multiplied by 2. Try to prove this at home.</a:t>
                </a:r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14535" cy="4351338"/>
              </a:xfrm>
              <a:blipFill>
                <a:blip r:embed="rId2"/>
                <a:stretch>
                  <a:fillRect l="-1396" t="-1961" r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18189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is called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connected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there is no vertex with deg = 0.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connected sub-graph is called component.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 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in a graph is a sequence of edges which joins a sequence of vertices.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4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cycle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begins and ends at the same vertex.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</a:p>
              <a:p>
                <a:endParaRPr lang="hy-AM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18189" cy="4351338"/>
              </a:xfrm>
              <a:blipFill>
                <a:blip r:embed="rId2"/>
                <a:stretch>
                  <a:fillRect l="-1310" t="-1961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Широкоэкранный</PresentationFormat>
  <Paragraphs>55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Тема Office</vt:lpstr>
      <vt:lpstr>What is graph?</vt:lpstr>
      <vt:lpstr>What is graph?</vt:lpstr>
      <vt:lpstr>What is graph?</vt:lpstr>
      <vt:lpstr>What is graph?</vt:lpstr>
      <vt:lpstr>What is graph? Graph types</vt:lpstr>
      <vt:lpstr>What is graph? Graph types</vt:lpstr>
      <vt:lpstr>What is graph? Terminology</vt:lpstr>
      <vt:lpstr>What is graph? The handshaking lemma</vt:lpstr>
      <vt:lpstr>What is graph? 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Levonog</cp:lastModifiedBy>
  <cp:revision>1</cp:revision>
  <dcterms:created xsi:type="dcterms:W3CDTF">2021-07-10T19:33:53Z</dcterms:created>
  <dcterms:modified xsi:type="dcterms:W3CDTF">2021-07-10T19:33:57Z</dcterms:modified>
</cp:coreProperties>
</file>