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F884-C8B3-4ECC-9887-EE3F05C4FD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D64E-98FB-4CED-ADC0-8A81F205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represent graph in computer.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usual types of representation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Edges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List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Matrix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enumeration of edges: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example list of nodes 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2 arrays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array of pairs.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for each vertex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adjacent vertices: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this example connection list is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arrays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used.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edge between vertices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(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matrix is set to true, and false in other case: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example connection matrix is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rray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arrays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0468" y="2677994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directed graph representation remains same, but edges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 one direction.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connection matrix for directed graph will be: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for undirected graph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case of directed there is no such rule.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957" y="284765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Широкоэкранный</PresentationFormat>
  <Paragraphs>152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Graph representation</vt:lpstr>
      <vt:lpstr>What is graph? Representation</vt:lpstr>
      <vt:lpstr>What is graph? Representation։ List of Edges</vt:lpstr>
      <vt:lpstr>What is graph? Representation։ Connection list</vt:lpstr>
      <vt:lpstr>What is graph? Representation։ Connection matrix</vt:lpstr>
      <vt:lpstr>What is graph? Representation։ Directed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</dc:title>
  <dc:creator>Levonog</dc:creator>
  <cp:lastModifiedBy>Levonog</cp:lastModifiedBy>
  <cp:revision>2</cp:revision>
  <dcterms:created xsi:type="dcterms:W3CDTF">2021-07-10T19:35:27Z</dcterms:created>
  <dcterms:modified xsi:type="dcterms:W3CDTF">2021-07-18T22:11:32Z</dcterms:modified>
</cp:coreProperties>
</file>