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C24A-5482-46D7-BBFB-D2E889F105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B2388-DF18-4DBD-87AE-C8D8DBC9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{4}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DD7976-9BDC-4FDC-BC61-BE90B9354078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2}</a:t>
            </a:r>
            <a:br>
              <a:rPr lang="en-US" dirty="0"/>
            </a:br>
            <a:r>
              <a:rPr lang="en-US" dirty="0"/>
              <a:t>Queue: {4}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5B00BB-C517-48AA-80B2-AB262F0FFE82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2}</a:t>
            </a:r>
            <a:br>
              <a:rPr lang="en-US" dirty="0"/>
            </a:br>
            <a:r>
              <a:rPr lang="en-US" dirty="0"/>
              <a:t>Queue: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266C03-888E-4577-8422-3078F1330540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2}</a:t>
            </a:r>
            <a:br>
              <a:rPr lang="en-US" dirty="0"/>
            </a:br>
            <a:r>
              <a:rPr lang="en-US" dirty="0"/>
              <a:t>Queue: {4, 6, 7}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266C03-888E-4577-8422-3078F1330540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2}</a:t>
            </a:r>
            <a:br>
              <a:rPr lang="en-US" dirty="0"/>
            </a:br>
            <a:r>
              <a:rPr lang="en-US" dirty="0"/>
              <a:t>Queue: {4, 6, 7}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D712E4-5B8E-437D-8405-47810B1CFE16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{6, 7}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F29324-3C6C-46BB-A315-E4F7A26C4C74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4}</a:t>
            </a:r>
            <a:br>
              <a:rPr lang="en-US" dirty="0"/>
            </a:br>
            <a:r>
              <a:rPr lang="en-US" dirty="0"/>
              <a:t>Queue: {6, 7}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B0FB17-47A9-4994-B04D-E77C181CF0D3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4}</a:t>
            </a:r>
            <a:br>
              <a:rPr lang="en-US" dirty="0"/>
            </a:br>
            <a:r>
              <a:rPr lang="en-US" dirty="0"/>
              <a:t>Queue: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D8A0EB-D8E8-4ADD-A86E-2229C065520A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4}</a:t>
            </a:r>
            <a:br>
              <a:rPr lang="en-US" dirty="0"/>
            </a:br>
            <a:r>
              <a:rPr lang="en-US" dirty="0"/>
              <a:t>Queue: {6, 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D8A0EB-D8E8-4ADD-A86E-2229C065520A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4}</a:t>
            </a:r>
            <a:br>
              <a:rPr lang="en-US" dirty="0"/>
            </a:br>
            <a:r>
              <a:rPr lang="en-US" dirty="0"/>
              <a:t>Queue: {6, 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is also a method to traverse graph. </a:t>
            </a:r>
          </a:p>
          <a:p>
            <a:pPr lvl="1"/>
            <a:r>
              <a:rPr lang="en-US" sz="2800" dirty="0"/>
              <a:t>Algorithm: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57168" y="2830165"/>
            <a:ext cx="56676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add </a:t>
            </a:r>
            <a:r>
              <a:rPr lang="en-US" sz="2000" b="1" i="1" dirty="0"/>
              <a:t>v</a:t>
            </a:r>
            <a:r>
              <a:rPr lang="en-US" sz="2000" dirty="0"/>
              <a:t> to queue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while </a:t>
            </a:r>
            <a:r>
              <a:rPr lang="en-US" sz="2000" b="1" i="1" dirty="0"/>
              <a:t>q </a:t>
            </a:r>
            <a:r>
              <a:rPr lang="en-US" sz="2000" dirty="0"/>
              <a:t>is not empty</a:t>
            </a:r>
            <a:br>
              <a:rPr lang="en-US" sz="2000" dirty="0"/>
            </a:br>
            <a:r>
              <a:rPr lang="en-US" sz="2000" dirty="0"/>
              <a:t>                take front vertex </a:t>
            </a:r>
            <a:r>
              <a:rPr lang="en-US" sz="2000" b="1" i="1" dirty="0"/>
              <a:t>u</a:t>
            </a:r>
            <a:r>
              <a:rPr lang="en-US" sz="2000" dirty="0"/>
              <a:t> from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               </a:t>
            </a:r>
            <a:r>
              <a:rPr lang="en-US" sz="2000" dirty="0"/>
              <a:t>remove front vertex of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mark </a:t>
            </a:r>
            <a:r>
              <a:rPr lang="en-US" sz="2000" b="1" i="1" dirty="0"/>
              <a:t>u</a:t>
            </a:r>
            <a:r>
              <a:rPr lang="en-US" sz="2000" dirty="0"/>
              <a:t> as visited</a:t>
            </a:r>
          </a:p>
          <a:p>
            <a:r>
              <a:rPr lang="en-US" sz="2000" i="1" dirty="0"/>
              <a:t>                </a:t>
            </a:r>
            <a:r>
              <a:rPr lang="en-US" sz="2000" dirty="0"/>
              <a:t>for all unvisited adjacent vertices </a:t>
            </a:r>
            <a:r>
              <a:rPr lang="en-US" sz="2000" b="1" i="1" dirty="0"/>
              <a:t>w</a:t>
            </a:r>
            <a:r>
              <a:rPr lang="en-US" sz="2000" dirty="0"/>
              <a:t> of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add </a:t>
            </a:r>
            <a:r>
              <a:rPr lang="en-US" sz="2000" b="1" i="1" dirty="0"/>
              <a:t>w</a:t>
            </a:r>
            <a:r>
              <a:rPr lang="en-US" sz="2000" dirty="0"/>
              <a:t> to the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6}</a:t>
            </a:r>
            <a:br>
              <a:rPr lang="en-US" dirty="0"/>
            </a:br>
            <a:r>
              <a:rPr lang="en-US" dirty="0"/>
              <a:t>Queue: {7,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6}</a:t>
            </a:r>
            <a:br>
              <a:rPr lang="en-US" dirty="0"/>
            </a:br>
            <a:r>
              <a:rPr lang="en-US" dirty="0"/>
              <a:t>Queue: {7,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6}</a:t>
            </a:r>
            <a:br>
              <a:rPr lang="en-US" dirty="0"/>
            </a:br>
            <a:r>
              <a:rPr lang="en-US" dirty="0"/>
              <a:t>Queue: {7, 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7}</a:t>
            </a:r>
            <a:br>
              <a:rPr lang="en-US" dirty="0"/>
            </a:br>
            <a:r>
              <a:rPr lang="en-US" dirty="0"/>
              <a:t>Queue: {5}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7}</a:t>
            </a:r>
            <a:br>
              <a:rPr lang="en-US" dirty="0"/>
            </a:br>
            <a:r>
              <a:rPr lang="en-US" dirty="0"/>
              <a:t>Queue: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7}</a:t>
            </a:r>
            <a:br>
              <a:rPr lang="en-US" dirty="0"/>
            </a:br>
            <a:r>
              <a:rPr lang="en-US" dirty="0"/>
              <a:t>Queue: {5, 3}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7}</a:t>
            </a:r>
            <a:br>
              <a:rPr lang="en-US" dirty="0"/>
            </a:br>
            <a:r>
              <a:rPr lang="en-US" dirty="0"/>
              <a:t>Queue: {5, 3}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{3}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</a:t>
            </a:r>
            <a:r>
              <a:rPr lang="en-US" dirty="0" smtClean="0"/>
              <a:t>is </a:t>
            </a:r>
            <a:r>
              <a:rPr lang="en-US" dirty="0"/>
              <a:t>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</a:t>
            </a:r>
            <a:r>
              <a:rPr lang="en-US" dirty="0" smtClean="0"/>
              <a:t>is </a:t>
            </a:r>
            <a:r>
              <a:rPr lang="en-US" dirty="0"/>
              <a:t>queued</a:t>
            </a:r>
          </a:p>
          <a:p>
            <a:r>
              <a:rPr lang="en-US" dirty="0"/>
              <a:t>Black vertices </a:t>
            </a:r>
            <a:r>
              <a:rPr lang="en-US" dirty="0" smtClean="0"/>
              <a:t>is </a:t>
            </a:r>
            <a:r>
              <a:rPr lang="en-US" dirty="0"/>
              <a:t>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</a:t>
            </a:r>
            <a:r>
              <a:rPr lang="en-US" dirty="0" smtClean="0"/>
              <a:t>is </a:t>
            </a:r>
            <a:r>
              <a:rPr lang="en-US" dirty="0"/>
              <a:t>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</a:t>
            </a:r>
            <a:r>
              <a:rPr lang="en-US" dirty="0" smtClean="0"/>
              <a:t>is </a:t>
            </a:r>
            <a:r>
              <a:rPr lang="en-US" dirty="0"/>
              <a:t>a direction we can’t go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5}</a:t>
            </a:r>
            <a:br>
              <a:rPr lang="en-US" dirty="0"/>
            </a:br>
            <a:r>
              <a:rPr lang="en-US" dirty="0"/>
              <a:t>Queue: {3}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5}</a:t>
            </a:r>
            <a:br>
              <a:rPr lang="en-US" dirty="0"/>
            </a:br>
            <a:r>
              <a:rPr lang="en-US" dirty="0"/>
              <a:t>Queue: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5}</a:t>
            </a:r>
            <a:br>
              <a:rPr lang="en-US" dirty="0"/>
            </a:br>
            <a:r>
              <a:rPr lang="en-US" dirty="0"/>
              <a:t>Queue: {3, 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5}</a:t>
            </a:r>
            <a:br>
              <a:rPr lang="en-US" dirty="0"/>
            </a:br>
            <a:r>
              <a:rPr lang="en-US" dirty="0"/>
              <a:t>Queue: {3, 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3}</a:t>
            </a:r>
            <a:br>
              <a:rPr lang="en-US" dirty="0"/>
            </a:br>
            <a:r>
              <a:rPr lang="en-US" dirty="0"/>
              <a:t>Queue: {8}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3}</a:t>
            </a:r>
            <a:br>
              <a:rPr lang="en-US" dirty="0"/>
            </a:br>
            <a:r>
              <a:rPr lang="en-US" dirty="0"/>
              <a:t>Queue: {8}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3}</a:t>
            </a:r>
            <a:br>
              <a:rPr lang="en-US" dirty="0"/>
            </a:br>
            <a:r>
              <a:rPr lang="en-US" dirty="0"/>
              <a:t>Queue: {8}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3, 8}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{}</a:t>
            </a:r>
            <a:br>
              <a:rPr lang="en-US" dirty="0"/>
            </a:br>
            <a:r>
              <a:rPr lang="en-US" dirty="0"/>
              <a:t>Queue: {1}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3, 8}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3, 8}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{1, 2, 4, 6, 7, 5, 3, 8}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562182-939E-4F25-89B5-6968D531D047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Complexity: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mark each node visited only once</a:t>
                </a:r>
                <a:endParaRPr lang="ru-RU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check every edge</a:t>
                </a:r>
                <a:endParaRPr lang="ru-RU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 </a:t>
                </a:r>
                <a:r>
                  <a:rPr lang="en-US" b="1" i="1" dirty="0"/>
                  <a:t>O(|V| + |E|) </a:t>
                </a:r>
                <a:r>
                  <a:rPr lang="en-US" dirty="0"/>
                  <a:t>if we using connection list</a:t>
                </a:r>
                <a:endParaRPr lang="ru-RU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And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en-US" dirty="0"/>
                  <a:t>if we are using connection matrix (because we need to find each edge, so need to iterate over whole matrix).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Code in C++ using connection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hy-AM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0ECAB-CF60-4DB7-A4A2-152CFBE1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89" y="2349257"/>
            <a:ext cx="4870622" cy="390326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9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Code in C++ using connection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hy-AM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E695A-D058-4B1B-BB34-A4142DE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53" y="2271406"/>
            <a:ext cx="4483443" cy="41160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97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014660-2DD5-46DF-BAB2-3BE2F7429C3F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{1}</a:t>
            </a:r>
            <a:br>
              <a:rPr lang="en-US" dirty="0"/>
            </a:br>
            <a:r>
              <a:rPr lang="en-US" dirty="0"/>
              <a:t>Queue: {}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1C0142-4627-4AA5-89E3-DD1312A25DD6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{1}</a:t>
            </a:r>
            <a:br>
              <a:rPr lang="en-US" dirty="0"/>
            </a:br>
            <a:r>
              <a:rPr lang="en-US" dirty="0"/>
              <a:t>Queue: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006265-9F83-4933-A26C-62B218002379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{1}</a:t>
            </a:r>
            <a:br>
              <a:rPr lang="en-US" dirty="0"/>
            </a:br>
            <a:r>
              <a:rPr lang="en-US" dirty="0"/>
              <a:t>Queue: {2, 4}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006265-9F83-4933-A26C-62B218002379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Visited vertices: {1}</a:t>
            </a:r>
            <a:br>
              <a:rPr lang="en-US" dirty="0"/>
            </a:br>
            <a:r>
              <a:rPr lang="en-US" dirty="0"/>
              <a:t>Queue: {2, 4}</a:t>
            </a:r>
            <a:endParaRPr lang="hy-AM" dirty="0"/>
          </a:p>
          <a:p>
            <a:pPr marL="0" indent="0">
              <a:buNone/>
            </a:pPr>
            <a:r>
              <a:rPr lang="en-US" dirty="0"/>
              <a:t>Current vertex: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A6CCFD-2169-41E3-92D1-92917D193651}"/>
              </a:ext>
            </a:extLst>
          </p:cNvPr>
          <p:cNvSpPr txBox="1"/>
          <p:nvPr/>
        </p:nvSpPr>
        <p:spPr>
          <a:xfrm>
            <a:off x="8031892" y="1856734"/>
            <a:ext cx="362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vertices is unvisited</a:t>
            </a:r>
            <a:endParaRPr lang="hy-AM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dirty="0"/>
              <a:t> vertices is queued</a:t>
            </a:r>
          </a:p>
          <a:p>
            <a:r>
              <a:rPr lang="en-US" dirty="0"/>
              <a:t>Black vertices is visited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vertex is a current vertex</a:t>
            </a:r>
            <a:endParaRPr lang="hy-AM" dirty="0"/>
          </a:p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arrows is a path we go</a:t>
            </a:r>
            <a:endParaRPr lang="hy-AM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 is a direction we can’t go</a:t>
            </a:r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2777</Words>
  <Application>Microsoft Office PowerPoint</Application>
  <PresentationFormat>Широкоэкранный</PresentationFormat>
  <Paragraphs>804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Тема Office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(BFS)</dc:title>
  <dc:creator>Levonog</dc:creator>
  <cp:lastModifiedBy>Levonog</cp:lastModifiedBy>
  <cp:revision>1</cp:revision>
  <dcterms:created xsi:type="dcterms:W3CDTF">2021-07-10T19:37:15Z</dcterms:created>
  <dcterms:modified xsi:type="dcterms:W3CDTF">2021-07-10T19:37:19Z</dcterms:modified>
</cp:coreProperties>
</file>