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5717-AC99-474B-880C-D5D7499EE7B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A68A-04FB-421A-AA3A-61240E4B6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0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5717-AC99-474B-880C-D5D7499EE7B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A68A-04FB-421A-AA3A-61240E4B6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4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5717-AC99-474B-880C-D5D7499EE7B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A68A-04FB-421A-AA3A-61240E4B6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2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5717-AC99-474B-880C-D5D7499EE7B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A68A-04FB-421A-AA3A-61240E4B6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0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5717-AC99-474B-880C-D5D7499EE7B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A68A-04FB-421A-AA3A-61240E4B6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4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5717-AC99-474B-880C-D5D7499EE7B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A68A-04FB-421A-AA3A-61240E4B6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5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5717-AC99-474B-880C-D5D7499EE7B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A68A-04FB-421A-AA3A-61240E4B6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6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5717-AC99-474B-880C-D5D7499EE7B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A68A-04FB-421A-AA3A-61240E4B6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5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5717-AC99-474B-880C-D5D7499EE7B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A68A-04FB-421A-AA3A-61240E4B6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5717-AC99-474B-880C-D5D7499EE7B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A68A-04FB-421A-AA3A-61240E4B6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9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5717-AC99-474B-880C-D5D7499EE7B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A68A-04FB-421A-AA3A-61240E4B6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5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532F5717-AC99-474B-880C-D5D7499EE7B7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75A2A68A-04FB-421A-AA3A-61240E4B65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11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Topological sorting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69F49-3602-45E4-91AE-A57448E2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326584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Topological sorting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11">
                <a:extLst>
                  <a:ext uri="{FF2B5EF4-FFF2-40B4-BE49-F238E27FC236}">
                    <a16:creationId xmlns:a16="http://schemas.microsoft.com/office/drawing/2014/main" id="{B91A9424-38B4-4A9E-9E86-BEB319DA57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latin typeface="Times New Roman" panose="02020603050405020304" pitchFamily="18" charset="0"/>
                  </a:rPr>
                  <a:t>You are given a directed graph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</a:rPr>
                  <a:t> vertices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</a:rPr>
                  <a:t> edges. </a:t>
                </a:r>
                <a:endParaRPr lang="hy-AM" sz="2400" dirty="0">
                  <a:latin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</a:rPr>
                  <a:t>You have to </a:t>
                </a:r>
                <a:r>
                  <a:rPr lang="en-US" sz="2400" b="1" dirty="0">
                    <a:latin typeface="Times New Roman" panose="02020603050405020304" pitchFamily="18" charset="0"/>
                  </a:rPr>
                  <a:t>number the vertices</a:t>
                </a:r>
                <a:r>
                  <a:rPr lang="en-US" sz="2400" dirty="0">
                    <a:latin typeface="Times New Roman" panose="02020603050405020304" pitchFamily="18" charset="0"/>
                  </a:rPr>
                  <a:t> so that every edge leads from the vertex with a smaller number assigned to the vertex with a larger one.</a:t>
                </a:r>
                <a:endParaRPr lang="hy-AM" sz="2400" dirty="0">
                  <a:latin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</a:rPr>
                  <a:t>In other words, you want to find a permutation of the vertices (topological order) which corresponds to the order defined by all edges of the graph.</a:t>
                </a:r>
              </a:p>
              <a:p>
                <a:endParaRPr lang="en-US" sz="24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Content Placeholder 11">
                <a:extLst>
                  <a:ext uri="{FF2B5EF4-FFF2-40B4-BE49-F238E27FC236}">
                    <a16:creationId xmlns:a16="http://schemas.microsoft.com/office/drawing/2014/main" id="{B91A9424-38B4-4A9E-9E86-BEB319DA5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30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Topological sorting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11">
                <a:extLst>
                  <a:ext uri="{FF2B5EF4-FFF2-40B4-BE49-F238E27FC236}">
                    <a16:creationId xmlns:a16="http://schemas.microsoft.com/office/drawing/2014/main" id="{B91A9424-38B4-4A9E-9E86-BEB319DA57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latin typeface="Times New Roman" panose="02020603050405020304" pitchFamily="18" charset="0"/>
                  </a:rPr>
                  <a:t>Topological order can be non-unique (for example, </a:t>
                </a:r>
                <a:r>
                  <a:rPr lang="en-US" sz="2400" dirty="0" smtClean="0">
                    <a:latin typeface="Times New Roman" panose="02020603050405020304" pitchFamily="18" charset="0"/>
                  </a:rPr>
                  <a:t>if </a:t>
                </a:r>
                <a:r>
                  <a:rPr lang="en-US" sz="2400" dirty="0">
                    <a:latin typeface="Times New Roman" panose="02020603050405020304" pitchFamily="18" charset="0"/>
                  </a:rPr>
                  <a:t>there exist three vertices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</a:rPr>
                  <a:t>for which there exist paths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</a:rPr>
                  <a:t> to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</a:rPr>
                  <a:t>and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</a:rPr>
                  <a:t> but not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</a:rPr>
                  <a:t>or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</a:rPr>
                  <a:t>).</a:t>
                </a:r>
              </a:p>
              <a:p>
                <a:endParaRPr lang="en-US" sz="2400" dirty="0">
                  <a:latin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</a:rPr>
                  <a:t>Topological order may not exist at all if the graph contains cycles (because there is a contradiction: there is a path from a to b and vice versa).</a:t>
                </a:r>
              </a:p>
              <a:p>
                <a:endParaRPr lang="en-US" sz="24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Content Placeholder 11">
                <a:extLst>
                  <a:ext uri="{FF2B5EF4-FFF2-40B4-BE49-F238E27FC236}">
                    <a16:creationId xmlns:a16="http://schemas.microsoft.com/office/drawing/2014/main" id="{B91A9424-38B4-4A9E-9E86-BEB319DA5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812" t="-1961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06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Topological sorting</a:t>
            </a:r>
            <a:br>
              <a:rPr lang="en-US" dirty="0">
                <a:latin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</a:rPr>
              <a:t>Algorithm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11">
                <a:extLst>
                  <a:ext uri="{FF2B5EF4-FFF2-40B4-BE49-F238E27FC236}">
                    <a16:creationId xmlns:a16="http://schemas.microsoft.com/office/drawing/2014/main" id="{B91A9424-38B4-4A9E-9E86-BEB319DA57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latin typeface="Times New Roman" panose="02020603050405020304" pitchFamily="18" charset="0"/>
                  </a:rPr>
                  <a:t>To solve this problem we will use depth-first search.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</a:rPr>
                  <a:t>Let's assume that the graph is acyclic, i.e. there is a solution.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</a:rPr>
                  <a:t>When DFS </a:t>
                </a:r>
                <a:r>
                  <a:rPr lang="en-US" sz="2400" dirty="0" smtClean="0">
                    <a:latin typeface="Times New Roman" panose="02020603050405020304" pitchFamily="18" charset="0"/>
                  </a:rPr>
                  <a:t>starts </a:t>
                </a:r>
                <a:r>
                  <a:rPr lang="en-US" sz="2400" dirty="0">
                    <a:latin typeface="Times New Roman" panose="02020603050405020304" pitchFamily="18" charset="0"/>
                  </a:rPr>
                  <a:t>from some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</a:rPr>
                  <a:t>, it tries to run along all edges outgoing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</a:rPr>
                  <a:t>. It fails to run along the edges for which the opposite ends have been visited previously, and runs along the rest of the edges and starts from their ends.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</a:rPr>
                  <a:t>Thus, by the time of the call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𝑑𝑓𝑠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</a:rPr>
                  <a:t> is ended, all vertices that are reachable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</a:rPr>
                  <a:t> either directly (via one edge) or indirectly are already visited by the search.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</a:rPr>
                  <a:t>Therefore, if at the time of exit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𝑑𝑓𝑠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</a:rPr>
                  <a:t> we add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</a:rPr>
                  <a:t> to the beginning of a certain list, in the end this list will store a topological ordering of all vertices.</a:t>
                </a:r>
                <a:r>
                  <a:rPr lang="hy-AM" sz="2400" dirty="0">
                    <a:latin typeface="Times New Roman" panose="02020603050405020304" pitchFamily="18" charset="0"/>
                  </a:rPr>
                  <a:t> </a:t>
                </a:r>
                <a:endParaRPr lang="en-US" sz="24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Content Placeholder 11">
                <a:extLst>
                  <a:ext uri="{FF2B5EF4-FFF2-40B4-BE49-F238E27FC236}">
                    <a16:creationId xmlns:a16="http://schemas.microsoft.com/office/drawing/2014/main" id="{B91A9424-38B4-4A9E-9E86-BEB319DA5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812" t="-196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89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Topological sorting</a:t>
            </a:r>
            <a:br>
              <a:rPr lang="en-US" dirty="0">
                <a:latin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</a:rPr>
              <a:t>Algorithm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11">
                <a:extLst>
                  <a:ext uri="{FF2B5EF4-FFF2-40B4-BE49-F238E27FC236}">
                    <a16:creationId xmlns:a16="http://schemas.microsoft.com/office/drawing/2014/main" id="{B91A9424-38B4-4A9E-9E86-BEB319DA57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latin typeface="Times New Roman" panose="02020603050405020304" pitchFamily="18" charset="0"/>
                  </a:rPr>
                  <a:t>These explanations can also be presented in terms of time of exit from DFS routine.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</a:rPr>
                  <a:t>Exit time for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</a:rPr>
                  <a:t> is the time at which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𝑑𝑓𝑠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</a:rPr>
                  <a:t> finished work (the times can be numbered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</a:rPr>
                  <a:t>).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</a:rPr>
                  <a:t>It is easy to understand that exit time of any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</a:rPr>
                  <a:t> is always greater than exit time of any vertex reachable from it (since they were visited either before the call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𝑑𝑓𝑠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</a:rPr>
                  <a:t> or during it).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</a:rPr>
                  <a:t>Thus, the desired topological ordering is sorting vertices in descending order of their exit times.</a:t>
                </a:r>
                <a:r>
                  <a:rPr lang="hy-AM" sz="2400" dirty="0">
                    <a:latin typeface="Times New Roman" panose="02020603050405020304" pitchFamily="18" charset="0"/>
                  </a:rPr>
                  <a:t> </a:t>
                </a:r>
                <a:endParaRPr lang="en-US" sz="24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Content Placeholder 11">
                <a:extLst>
                  <a:ext uri="{FF2B5EF4-FFF2-40B4-BE49-F238E27FC236}">
                    <a16:creationId xmlns:a16="http://schemas.microsoft.com/office/drawing/2014/main" id="{B91A9424-38B4-4A9E-9E86-BEB319DA5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812" t="-196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29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Topological sorting</a:t>
            </a:r>
            <a:br>
              <a:rPr lang="en-US" dirty="0">
                <a:latin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</a:rPr>
              <a:t>Implementation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1943894"/>
            <a:ext cx="7734300" cy="4114800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4589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Microsoft Office PowerPoint</Application>
  <PresentationFormat>Широкоэкранный</PresentationFormat>
  <Paragraphs>29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Cambria Math</vt:lpstr>
      <vt:lpstr>Times New Roman</vt:lpstr>
      <vt:lpstr>Тема Office</vt:lpstr>
      <vt:lpstr>Topological sorting</vt:lpstr>
      <vt:lpstr>Topological sorting</vt:lpstr>
      <vt:lpstr>Topological sorting</vt:lpstr>
      <vt:lpstr>Topological sorting Algorithm</vt:lpstr>
      <vt:lpstr>Topological sorting Algorithm</vt:lpstr>
      <vt:lpstr>Topological sorting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Topological sorting</dc:title>
  <dc:creator>Levonog</dc:creator>
  <cp:lastModifiedBy>Levonog</cp:lastModifiedBy>
  <cp:revision>2</cp:revision>
  <dcterms:created xsi:type="dcterms:W3CDTF">2021-07-10T19:38:22Z</dcterms:created>
  <dcterms:modified xsi:type="dcterms:W3CDTF">2021-07-18T22:24:39Z</dcterms:modified>
</cp:coreProperties>
</file>