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346D-9A85-4614-B7C8-95540026139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C9A5-105A-45BB-8B53-2A4779B3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346D-9A85-4614-B7C8-95540026139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C9A5-105A-45BB-8B53-2A4779B3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6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346D-9A85-4614-B7C8-95540026139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C9A5-105A-45BB-8B53-2A4779B3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346D-9A85-4614-B7C8-95540026139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C9A5-105A-45BB-8B53-2A4779B3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9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346D-9A85-4614-B7C8-95540026139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C9A5-105A-45BB-8B53-2A4779B3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0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346D-9A85-4614-B7C8-95540026139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C9A5-105A-45BB-8B53-2A4779B3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3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346D-9A85-4614-B7C8-95540026139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C9A5-105A-45BB-8B53-2A4779B3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346D-9A85-4614-B7C8-95540026139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C9A5-105A-45BB-8B53-2A4779B3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9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346D-9A85-4614-B7C8-95540026139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C9A5-105A-45BB-8B53-2A4779B3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0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346D-9A85-4614-B7C8-95540026139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C9A5-105A-45BB-8B53-2A4779B3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0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346D-9A85-4614-B7C8-95540026139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C9A5-105A-45BB-8B53-2A4779B3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8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A346D-9A85-4614-B7C8-955400261397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7C9A5-105A-45BB-8B53-2A4779B3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9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9F49-3602-45E4-91AE-A57448E2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98984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Tree is a graph, that with the following properties: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exist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𝑢𝑛𝑖𝑞𝑢𝑒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𝑝𝑎𝑡h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each vertex to every another vertex.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there is no path from vertex to itself.</a:t>
                </a: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 definition:</a:t>
                </a:r>
              </a:p>
              <a:p>
                <a:pPr lvl="1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Tree is a </a:t>
                </a:r>
                <a:r>
                  <a:rPr 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acyclic undirected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connected graph.</a:t>
                </a: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Easy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note, that if tree consists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vertices, then the number of edges is equal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– 1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349174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node that does not have ancestors (the topmost one) is called the root node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Such tree is called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rooted tree. </a:t>
            </a:r>
          </a:p>
          <a:p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0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first level, and contain only the root of tree.</a:t>
            </a:r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k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the vertices, that connected with vertices of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k – 1.</a:t>
            </a:r>
          </a:p>
          <a:p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 of tree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largest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tree plus 1.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vertex have a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 the root.</a:t>
            </a:r>
          </a:p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vertex that have no child.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227182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5" name="Овал 4"/>
          <p:cNvSpPr/>
          <p:nvPr/>
        </p:nvSpPr>
        <p:spPr>
          <a:xfrm>
            <a:off x="3535680" y="1820487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Овал 5"/>
          <p:cNvSpPr/>
          <p:nvPr/>
        </p:nvSpPr>
        <p:spPr>
          <a:xfrm>
            <a:off x="3535679" y="2794837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Овал 6"/>
          <p:cNvSpPr/>
          <p:nvPr/>
        </p:nvSpPr>
        <p:spPr>
          <a:xfrm>
            <a:off x="2391293" y="2794836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4680065" y="2794836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Овал 8"/>
          <p:cNvSpPr/>
          <p:nvPr/>
        </p:nvSpPr>
        <p:spPr>
          <a:xfrm>
            <a:off x="4098174" y="3964045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Овал 9"/>
          <p:cNvSpPr/>
          <p:nvPr/>
        </p:nvSpPr>
        <p:spPr>
          <a:xfrm>
            <a:off x="5261956" y="3964045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Овал 10"/>
          <p:cNvSpPr/>
          <p:nvPr/>
        </p:nvSpPr>
        <p:spPr>
          <a:xfrm>
            <a:off x="5261955" y="5062769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3" name="Прямая со стрелкой 12"/>
          <p:cNvCxnSpPr>
            <a:stCxn id="5" idx="4"/>
            <a:endCxn id="7" idx="0"/>
          </p:cNvCxnSpPr>
          <p:nvPr/>
        </p:nvCxnSpPr>
        <p:spPr>
          <a:xfrm flipH="1">
            <a:off x="2682239" y="2402378"/>
            <a:ext cx="1144387" cy="39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4"/>
            <a:endCxn id="6" idx="0"/>
          </p:cNvCxnSpPr>
          <p:nvPr/>
        </p:nvCxnSpPr>
        <p:spPr>
          <a:xfrm flipH="1">
            <a:off x="3826625" y="2402378"/>
            <a:ext cx="1" cy="392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5" idx="4"/>
            <a:endCxn id="8" idx="0"/>
          </p:cNvCxnSpPr>
          <p:nvPr/>
        </p:nvCxnSpPr>
        <p:spPr>
          <a:xfrm>
            <a:off x="3826626" y="2402378"/>
            <a:ext cx="1144385" cy="39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4"/>
            <a:endCxn id="9" idx="0"/>
          </p:cNvCxnSpPr>
          <p:nvPr/>
        </p:nvCxnSpPr>
        <p:spPr>
          <a:xfrm flipH="1">
            <a:off x="4389120" y="3376727"/>
            <a:ext cx="581891" cy="587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8" idx="4"/>
            <a:endCxn id="10" idx="0"/>
          </p:cNvCxnSpPr>
          <p:nvPr/>
        </p:nvCxnSpPr>
        <p:spPr>
          <a:xfrm>
            <a:off x="4971011" y="3376727"/>
            <a:ext cx="581891" cy="587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0" idx="4"/>
            <a:endCxn id="11" idx="0"/>
          </p:cNvCxnSpPr>
          <p:nvPr/>
        </p:nvCxnSpPr>
        <p:spPr>
          <a:xfrm flipH="1">
            <a:off x="5552901" y="4545936"/>
            <a:ext cx="1" cy="516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82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5" name="Овал 4"/>
          <p:cNvSpPr/>
          <p:nvPr/>
        </p:nvSpPr>
        <p:spPr>
          <a:xfrm>
            <a:off x="3535680" y="1820487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Овал 5"/>
          <p:cNvSpPr/>
          <p:nvPr/>
        </p:nvSpPr>
        <p:spPr>
          <a:xfrm>
            <a:off x="3535679" y="2794837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Овал 6"/>
          <p:cNvSpPr/>
          <p:nvPr/>
        </p:nvSpPr>
        <p:spPr>
          <a:xfrm>
            <a:off x="2391293" y="2794836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4680065" y="2794836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Овал 8"/>
          <p:cNvSpPr/>
          <p:nvPr/>
        </p:nvSpPr>
        <p:spPr>
          <a:xfrm>
            <a:off x="4098174" y="3964045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Овал 9"/>
          <p:cNvSpPr/>
          <p:nvPr/>
        </p:nvSpPr>
        <p:spPr>
          <a:xfrm>
            <a:off x="5261956" y="3964045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Овал 10"/>
          <p:cNvSpPr/>
          <p:nvPr/>
        </p:nvSpPr>
        <p:spPr>
          <a:xfrm>
            <a:off x="5261955" y="5062769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3" name="Прямая со стрелкой 12"/>
          <p:cNvCxnSpPr>
            <a:stCxn id="5" idx="4"/>
            <a:endCxn id="7" idx="0"/>
          </p:cNvCxnSpPr>
          <p:nvPr/>
        </p:nvCxnSpPr>
        <p:spPr>
          <a:xfrm flipH="1">
            <a:off x="2682239" y="2402378"/>
            <a:ext cx="1144387" cy="39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4"/>
            <a:endCxn id="6" idx="0"/>
          </p:cNvCxnSpPr>
          <p:nvPr/>
        </p:nvCxnSpPr>
        <p:spPr>
          <a:xfrm flipH="1">
            <a:off x="3826625" y="2402378"/>
            <a:ext cx="1" cy="392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5" idx="4"/>
            <a:endCxn id="8" idx="0"/>
          </p:cNvCxnSpPr>
          <p:nvPr/>
        </p:nvCxnSpPr>
        <p:spPr>
          <a:xfrm>
            <a:off x="3826626" y="2402378"/>
            <a:ext cx="1144385" cy="39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4"/>
            <a:endCxn id="9" idx="0"/>
          </p:cNvCxnSpPr>
          <p:nvPr/>
        </p:nvCxnSpPr>
        <p:spPr>
          <a:xfrm flipH="1">
            <a:off x="4389120" y="3376727"/>
            <a:ext cx="581891" cy="587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8" idx="4"/>
            <a:endCxn id="10" idx="0"/>
          </p:cNvCxnSpPr>
          <p:nvPr/>
        </p:nvCxnSpPr>
        <p:spPr>
          <a:xfrm>
            <a:off x="4971011" y="3376727"/>
            <a:ext cx="581891" cy="587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0" idx="4"/>
            <a:endCxn id="11" idx="0"/>
          </p:cNvCxnSpPr>
          <p:nvPr/>
        </p:nvCxnSpPr>
        <p:spPr>
          <a:xfrm flipH="1">
            <a:off x="5552901" y="4545936"/>
            <a:ext cx="1" cy="516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3928226" y="1632354"/>
          <a:ext cx="751839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51839">
                  <a:extLst>
                    <a:ext uri="{9D8B030D-6E8A-4147-A177-3AD203B41FA5}">
                      <a16:colId xmlns:a16="http://schemas.microsoft.com/office/drawing/2014/main" val="2510472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root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2612269"/>
                  </a:ext>
                </a:extLst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/>
          </p:nvPr>
        </p:nvGraphicFramePr>
        <p:xfrm>
          <a:off x="1809402" y="3216246"/>
          <a:ext cx="751839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51839">
                  <a:extLst>
                    <a:ext uri="{9D8B030D-6E8A-4147-A177-3AD203B41FA5}">
                      <a16:colId xmlns:a16="http://schemas.microsoft.com/office/drawing/2014/main" val="2510472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leaf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2612269"/>
                  </a:ext>
                </a:extLst>
              </a:tr>
            </a:tbl>
          </a:graphicData>
        </a:graphic>
      </p:graphicFrame>
      <p:graphicFrame>
        <p:nvGraphicFramePr>
          <p:cNvPr id="22" name="Таблица 21"/>
          <p:cNvGraphicFramePr>
            <a:graphicFrameLocks noGrp="1"/>
          </p:cNvGraphicFramePr>
          <p:nvPr>
            <p:extLst/>
          </p:nvPr>
        </p:nvGraphicFramePr>
        <p:xfrm>
          <a:off x="5672512" y="3786722"/>
          <a:ext cx="846975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46975">
                  <a:extLst>
                    <a:ext uri="{9D8B030D-6E8A-4147-A177-3AD203B41FA5}">
                      <a16:colId xmlns:a16="http://schemas.microsoft.com/office/drawing/2014/main" val="2510472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parent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2612269"/>
                  </a:ext>
                </a:extLst>
              </a:tr>
            </a:tbl>
          </a:graphicData>
        </a:graphic>
      </p:graphicFrame>
      <p:graphicFrame>
        <p:nvGraphicFramePr>
          <p:cNvPr id="23" name="Таблица 22"/>
          <p:cNvGraphicFramePr>
            <a:graphicFrameLocks noGrp="1"/>
          </p:cNvGraphicFramePr>
          <p:nvPr>
            <p:extLst/>
          </p:nvPr>
        </p:nvGraphicFramePr>
        <p:xfrm>
          <a:off x="4680065" y="5529725"/>
          <a:ext cx="753226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53226">
                  <a:extLst>
                    <a:ext uri="{9D8B030D-6E8A-4147-A177-3AD203B41FA5}">
                      <a16:colId xmlns:a16="http://schemas.microsoft.com/office/drawing/2014/main" val="2510472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child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2612269"/>
                  </a:ext>
                </a:extLst>
              </a:tr>
            </a:tbl>
          </a:graphicData>
        </a:graphic>
      </p:graphicFrame>
      <p:cxnSp>
        <p:nvCxnSpPr>
          <p:cNvPr id="14" name="Прямая соединительная линия 13"/>
          <p:cNvCxnSpPr>
            <a:stCxn id="5" idx="6"/>
          </p:cNvCxnSpPr>
          <p:nvPr/>
        </p:nvCxnSpPr>
        <p:spPr>
          <a:xfrm flipV="1">
            <a:off x="4117571" y="2111432"/>
            <a:ext cx="2851726" cy="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11" idx="6"/>
          </p:cNvCxnSpPr>
          <p:nvPr/>
        </p:nvCxnSpPr>
        <p:spPr>
          <a:xfrm>
            <a:off x="5843846" y="5353715"/>
            <a:ext cx="108896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8" idx="6"/>
          </p:cNvCxnSpPr>
          <p:nvPr/>
        </p:nvCxnSpPr>
        <p:spPr>
          <a:xfrm>
            <a:off x="5261956" y="3085782"/>
            <a:ext cx="17073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10" idx="6"/>
          </p:cNvCxnSpPr>
          <p:nvPr/>
        </p:nvCxnSpPr>
        <p:spPr>
          <a:xfrm>
            <a:off x="5843847" y="4254991"/>
            <a:ext cx="112544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Таблица 46"/>
          <p:cNvGraphicFramePr>
            <a:graphicFrameLocks noGrp="1"/>
          </p:cNvGraphicFramePr>
          <p:nvPr>
            <p:extLst/>
          </p:nvPr>
        </p:nvGraphicFramePr>
        <p:xfrm>
          <a:off x="6972933" y="1944918"/>
          <a:ext cx="1018542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18542">
                  <a:extLst>
                    <a:ext uri="{9D8B030D-6E8A-4147-A177-3AD203B41FA5}">
                      <a16:colId xmlns:a16="http://schemas.microsoft.com/office/drawing/2014/main" val="2510472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Level 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612269"/>
                  </a:ext>
                </a:extLst>
              </a:tr>
            </a:tbl>
          </a:graphicData>
        </a:graphic>
      </p:graphicFrame>
      <p:graphicFrame>
        <p:nvGraphicFramePr>
          <p:cNvPr id="48" name="Таблица 47"/>
          <p:cNvGraphicFramePr>
            <a:graphicFrameLocks noGrp="1"/>
          </p:cNvGraphicFramePr>
          <p:nvPr>
            <p:extLst/>
          </p:nvPr>
        </p:nvGraphicFramePr>
        <p:xfrm>
          <a:off x="6972933" y="2900361"/>
          <a:ext cx="1018542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18542">
                  <a:extLst>
                    <a:ext uri="{9D8B030D-6E8A-4147-A177-3AD203B41FA5}">
                      <a16:colId xmlns:a16="http://schemas.microsoft.com/office/drawing/2014/main" val="2510472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Level 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612269"/>
                  </a:ext>
                </a:extLst>
              </a:tr>
            </a:tbl>
          </a:graphicData>
        </a:graphic>
      </p:graphicFrame>
      <p:graphicFrame>
        <p:nvGraphicFramePr>
          <p:cNvPr id="49" name="Таблица 48"/>
          <p:cNvGraphicFramePr>
            <a:graphicFrameLocks noGrp="1"/>
          </p:cNvGraphicFramePr>
          <p:nvPr>
            <p:extLst/>
          </p:nvPr>
        </p:nvGraphicFramePr>
        <p:xfrm>
          <a:off x="6969296" y="4060132"/>
          <a:ext cx="1018542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18542">
                  <a:extLst>
                    <a:ext uri="{9D8B030D-6E8A-4147-A177-3AD203B41FA5}">
                      <a16:colId xmlns:a16="http://schemas.microsoft.com/office/drawing/2014/main" val="2510472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Level 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612269"/>
                  </a:ext>
                </a:extLst>
              </a:tr>
            </a:tbl>
          </a:graphicData>
        </a:graphic>
      </p:graphicFrame>
      <p:graphicFrame>
        <p:nvGraphicFramePr>
          <p:cNvPr id="50" name="Таблица 49"/>
          <p:cNvGraphicFramePr>
            <a:graphicFrameLocks noGrp="1"/>
          </p:cNvGraphicFramePr>
          <p:nvPr>
            <p:extLst/>
          </p:nvPr>
        </p:nvGraphicFramePr>
        <p:xfrm>
          <a:off x="6969296" y="5163141"/>
          <a:ext cx="1018542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18542">
                  <a:extLst>
                    <a:ext uri="{9D8B030D-6E8A-4147-A177-3AD203B41FA5}">
                      <a16:colId xmlns:a16="http://schemas.microsoft.com/office/drawing/2014/main" val="2510472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Level 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612269"/>
                  </a:ext>
                </a:extLst>
              </a:tr>
            </a:tbl>
          </a:graphicData>
        </a:graphic>
      </p:graphicFrame>
      <p:sp>
        <p:nvSpPr>
          <p:cNvPr id="51" name="Правая фигурная скобка 50"/>
          <p:cNvSpPr/>
          <p:nvPr/>
        </p:nvSpPr>
        <p:spPr>
          <a:xfrm>
            <a:off x="8045617" y="1772242"/>
            <a:ext cx="781050" cy="4082791"/>
          </a:xfrm>
          <a:prstGeom prst="rightBrace">
            <a:avLst>
              <a:gd name="adj1" fmla="val 13028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Таблица 51"/>
          <p:cNvGraphicFramePr>
            <a:graphicFrameLocks noGrp="1"/>
          </p:cNvGraphicFramePr>
          <p:nvPr>
            <p:extLst/>
          </p:nvPr>
        </p:nvGraphicFramePr>
        <p:xfrm>
          <a:off x="8918453" y="3628217"/>
          <a:ext cx="1018542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18542">
                  <a:extLst>
                    <a:ext uri="{9D8B030D-6E8A-4147-A177-3AD203B41FA5}">
                      <a16:colId xmlns:a16="http://schemas.microsoft.com/office/drawing/2014/main" val="2510472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Height 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612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00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Tree called an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n-tree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each vertex has at most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child.</a:t>
                </a: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2-tree is also called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binary tree.</a:t>
                </a:r>
              </a:p>
              <a:p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n-tree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all vertices except leaves have exactly n child then we say that it is a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complete n-tree.</a:t>
                </a: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complete 2-tree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called a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complete binary tree.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6DC7D-C632-469A-AAF4-A501E212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363603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Subtrees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95750" cy="4351338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vertex is a root of its subtree.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3 is a root of this subtree.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5" name="Овал 4"/>
          <p:cNvSpPr/>
          <p:nvPr/>
        </p:nvSpPr>
        <p:spPr>
          <a:xfrm>
            <a:off x="7650480" y="1870075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Овал 5"/>
          <p:cNvSpPr/>
          <p:nvPr/>
        </p:nvSpPr>
        <p:spPr>
          <a:xfrm>
            <a:off x="7650479" y="2844425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Овал 6"/>
          <p:cNvSpPr/>
          <p:nvPr/>
        </p:nvSpPr>
        <p:spPr>
          <a:xfrm>
            <a:off x="6506093" y="2844424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8794865" y="2844424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Овал 8"/>
          <p:cNvSpPr/>
          <p:nvPr/>
        </p:nvSpPr>
        <p:spPr>
          <a:xfrm>
            <a:off x="8212974" y="4013633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Овал 9"/>
          <p:cNvSpPr/>
          <p:nvPr/>
        </p:nvSpPr>
        <p:spPr>
          <a:xfrm>
            <a:off x="9376756" y="4013633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Овал 10"/>
          <p:cNvSpPr/>
          <p:nvPr/>
        </p:nvSpPr>
        <p:spPr>
          <a:xfrm>
            <a:off x="9376755" y="5112357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2" name="Прямая со стрелкой 11"/>
          <p:cNvCxnSpPr>
            <a:stCxn id="5" idx="4"/>
            <a:endCxn id="7" idx="0"/>
          </p:cNvCxnSpPr>
          <p:nvPr/>
        </p:nvCxnSpPr>
        <p:spPr>
          <a:xfrm flipH="1">
            <a:off x="6797039" y="2451966"/>
            <a:ext cx="1144387" cy="39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" idx="4"/>
            <a:endCxn id="6" idx="0"/>
          </p:cNvCxnSpPr>
          <p:nvPr/>
        </p:nvCxnSpPr>
        <p:spPr>
          <a:xfrm flipH="1">
            <a:off x="7941425" y="2451966"/>
            <a:ext cx="1" cy="392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" idx="4"/>
            <a:endCxn id="8" idx="0"/>
          </p:cNvCxnSpPr>
          <p:nvPr/>
        </p:nvCxnSpPr>
        <p:spPr>
          <a:xfrm>
            <a:off x="7941426" y="2451966"/>
            <a:ext cx="1144385" cy="39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8" idx="4"/>
            <a:endCxn id="9" idx="0"/>
          </p:cNvCxnSpPr>
          <p:nvPr/>
        </p:nvCxnSpPr>
        <p:spPr>
          <a:xfrm flipH="1">
            <a:off x="8503920" y="3426315"/>
            <a:ext cx="581891" cy="587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4"/>
            <a:endCxn id="10" idx="0"/>
          </p:cNvCxnSpPr>
          <p:nvPr/>
        </p:nvCxnSpPr>
        <p:spPr>
          <a:xfrm>
            <a:off x="9085811" y="3426315"/>
            <a:ext cx="581891" cy="587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0" idx="4"/>
            <a:endCxn id="11" idx="0"/>
          </p:cNvCxnSpPr>
          <p:nvPr/>
        </p:nvCxnSpPr>
        <p:spPr>
          <a:xfrm flipH="1">
            <a:off x="9667701" y="4595524"/>
            <a:ext cx="1" cy="516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87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linear data structures (Array, Linked List, Queues, Stacks,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which have only one logical way to traverse them, trees can be traversed in different ways.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generally used ways for traversing trees.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</p:spTree>
    <p:extLst>
      <p:ext uri="{BB962C8B-B14F-4D97-AF65-F5344CB8AC3E}">
        <p14:creationId xmlns:p14="http://schemas.microsoft.com/office/powerpoint/2010/main" val="106694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A02-18AB-4942-B1CA-6D13389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DC7D-C632-469A-AAF4-A501E212D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24254" cy="435133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Traversals: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(Left, Root, Right) : 4 2 5 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Preorder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(Root, Left, Right) : 1 2 4 5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(Left, Right, Root) : 4 5 2 3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1 2 3 4 5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B55E-49DC-47CD-8A3E-C07F46E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Data Structures course</a:t>
            </a:r>
          </a:p>
        </p:txBody>
      </p:sp>
      <p:sp>
        <p:nvSpPr>
          <p:cNvPr id="5" name="Овал 4"/>
          <p:cNvSpPr/>
          <p:nvPr/>
        </p:nvSpPr>
        <p:spPr>
          <a:xfrm>
            <a:off x="9310081" y="1825625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Овал 5"/>
          <p:cNvSpPr/>
          <p:nvPr/>
        </p:nvSpPr>
        <p:spPr>
          <a:xfrm>
            <a:off x="9852486" y="2799974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8728190" y="2799974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Овал 8"/>
          <p:cNvSpPr/>
          <p:nvPr/>
        </p:nvSpPr>
        <p:spPr>
          <a:xfrm>
            <a:off x="8153400" y="3884351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Овал 9"/>
          <p:cNvSpPr/>
          <p:nvPr/>
        </p:nvSpPr>
        <p:spPr>
          <a:xfrm>
            <a:off x="9277695" y="3884352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3" name="Прямая со стрелкой 12"/>
          <p:cNvCxnSpPr>
            <a:stCxn id="5" idx="4"/>
            <a:endCxn id="6" idx="0"/>
          </p:cNvCxnSpPr>
          <p:nvPr/>
        </p:nvCxnSpPr>
        <p:spPr>
          <a:xfrm>
            <a:off x="9601027" y="2407516"/>
            <a:ext cx="542405" cy="39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" idx="4"/>
            <a:endCxn id="8" idx="0"/>
          </p:cNvCxnSpPr>
          <p:nvPr/>
        </p:nvCxnSpPr>
        <p:spPr>
          <a:xfrm flipH="1">
            <a:off x="9019136" y="2407516"/>
            <a:ext cx="581891" cy="392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8" idx="4"/>
            <a:endCxn id="9" idx="0"/>
          </p:cNvCxnSpPr>
          <p:nvPr/>
        </p:nvCxnSpPr>
        <p:spPr>
          <a:xfrm flipH="1">
            <a:off x="8444346" y="3381865"/>
            <a:ext cx="574790" cy="50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4"/>
            <a:endCxn id="10" idx="0"/>
          </p:cNvCxnSpPr>
          <p:nvPr/>
        </p:nvCxnSpPr>
        <p:spPr>
          <a:xfrm>
            <a:off x="9019136" y="3381865"/>
            <a:ext cx="549505" cy="502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8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Office PowerPoint</Application>
  <PresentationFormat>Широкоэкранный</PresentationFormat>
  <Paragraphs>87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Тема Office</vt:lpstr>
      <vt:lpstr>Trees</vt:lpstr>
      <vt:lpstr>Trees</vt:lpstr>
      <vt:lpstr>Trees</vt:lpstr>
      <vt:lpstr>Trees Example</vt:lpstr>
      <vt:lpstr>Trees Example</vt:lpstr>
      <vt:lpstr>Trees</vt:lpstr>
      <vt:lpstr>Trees Subtrees</vt:lpstr>
      <vt:lpstr>Trees Traversals</vt:lpstr>
      <vt:lpstr>Trees Traversals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Levonog</dc:creator>
  <cp:lastModifiedBy>Levonog</cp:lastModifiedBy>
  <cp:revision>1</cp:revision>
  <dcterms:created xsi:type="dcterms:W3CDTF">2021-07-10T19:13:16Z</dcterms:created>
  <dcterms:modified xsi:type="dcterms:W3CDTF">2021-07-10T19:13:20Z</dcterms:modified>
</cp:coreProperties>
</file>