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EC677-BA80-4C07-9E18-7202E786C77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4A976-1A27-42C9-86FC-EDB4F798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89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59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91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33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9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34D2-60E9-492F-AD32-6294C19D56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37CF-625C-4FA3-951B-298FD525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9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Heap 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4" name="Google Shape;1004;p9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005" name="Google Shape;1005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006" name="Google Shape;1006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00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3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0342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21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12" name="Google Shape;1012;p9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endParaRPr/>
          </a:p>
        </p:txBody>
      </p:sp>
      <p:sp>
        <p:nvSpPr>
          <p:cNvPr id="1013" name="Google Shape;1013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014" name="Google Shape;1014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68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020" name="Google Shape;1020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21" name="Google Shape;1021;p9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pic>
        <p:nvPicPr>
          <p:cNvPr id="1022" name="Google Shape;1022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7037" y="2222880"/>
            <a:ext cx="6257925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48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9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36864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23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28" name="Google Shape;1028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029" name="Google Shape;1029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30" name="Google Shape;1030;p9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2324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Широкоэкранный</PresentationFormat>
  <Paragraphs>17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Heap sort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Levonog</dc:creator>
  <cp:lastModifiedBy>Levonog</cp:lastModifiedBy>
  <cp:revision>1</cp:revision>
  <dcterms:created xsi:type="dcterms:W3CDTF">2021-07-10T19:43:43Z</dcterms:created>
  <dcterms:modified xsi:type="dcterms:W3CDTF">2021-07-10T19:43:46Z</dcterms:modified>
</cp:coreProperties>
</file>