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B2BD-B6AD-4065-BCE7-9ADF6FC1BCE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704C-5BC9-4937-8FE8-05751924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B2BD-B6AD-4065-BCE7-9ADF6FC1BCE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704C-5BC9-4937-8FE8-05751924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6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B2BD-B6AD-4065-BCE7-9ADF6FC1BCE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704C-5BC9-4937-8FE8-05751924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9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B2BD-B6AD-4065-BCE7-9ADF6FC1BCE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704C-5BC9-4937-8FE8-05751924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0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B2BD-B6AD-4065-BCE7-9ADF6FC1BCE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704C-5BC9-4937-8FE8-05751924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B2BD-B6AD-4065-BCE7-9ADF6FC1BCE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704C-5BC9-4937-8FE8-05751924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8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B2BD-B6AD-4065-BCE7-9ADF6FC1BCE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704C-5BC9-4937-8FE8-05751924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0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B2BD-B6AD-4065-BCE7-9ADF6FC1BCE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704C-5BC9-4937-8FE8-05751924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1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B2BD-B6AD-4065-BCE7-9ADF6FC1BCE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704C-5BC9-4937-8FE8-05751924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3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B2BD-B6AD-4065-BCE7-9ADF6FC1BCE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704C-5BC9-4937-8FE8-05751924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B2BD-B6AD-4065-BCE7-9ADF6FC1BCE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704C-5BC9-4937-8FE8-05751924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1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9B2BD-B6AD-4065-BCE7-9ADF6FC1BCE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A704C-5BC9-4937-8FE8-05751924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3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3886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of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key: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insert 4.</a:t>
            </a:r>
          </a:p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compare 4 with 8: 8 is greater, so continue in left subtree.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5" name="Овал 4"/>
          <p:cNvSpPr/>
          <p:nvPr/>
        </p:nvSpPr>
        <p:spPr>
          <a:xfrm>
            <a:off x="9033856" y="2225675"/>
            <a:ext cx="581891" cy="58189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9576261" y="3200024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8451965" y="3200024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7877175" y="4284401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9001470" y="4284402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" name="Прямая со стрелкой 9"/>
          <p:cNvCxnSpPr>
            <a:stCxn id="5" idx="4"/>
            <a:endCxn id="6" idx="0"/>
          </p:cNvCxnSpPr>
          <p:nvPr/>
        </p:nvCxnSpPr>
        <p:spPr>
          <a:xfrm>
            <a:off x="9324802" y="2807566"/>
            <a:ext cx="542405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4"/>
            <a:endCxn id="7" idx="0"/>
          </p:cNvCxnSpPr>
          <p:nvPr/>
        </p:nvCxnSpPr>
        <p:spPr>
          <a:xfrm flipH="1">
            <a:off x="8742911" y="2807566"/>
            <a:ext cx="581891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4"/>
            <a:endCxn id="8" idx="0"/>
          </p:cNvCxnSpPr>
          <p:nvPr/>
        </p:nvCxnSpPr>
        <p:spPr>
          <a:xfrm flipH="1">
            <a:off x="8168121" y="3781915"/>
            <a:ext cx="574790" cy="50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4"/>
            <a:endCxn id="9" idx="0"/>
          </p:cNvCxnSpPr>
          <p:nvPr/>
        </p:nvCxnSpPr>
        <p:spPr>
          <a:xfrm>
            <a:off x="8742911" y="3781915"/>
            <a:ext cx="549505" cy="502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7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of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key: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insert 4.</a:t>
            </a:r>
          </a:p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compare 4 with 8: 8 is greater, so continue in left subtree.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compare 4 with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smaller,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continue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subtree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5" name="Овал 4"/>
          <p:cNvSpPr/>
          <p:nvPr/>
        </p:nvSpPr>
        <p:spPr>
          <a:xfrm>
            <a:off x="9033856" y="2225675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9576261" y="3200024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8451965" y="3200024"/>
            <a:ext cx="581891" cy="58189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7877175" y="4284401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9001470" y="4284402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" name="Прямая со стрелкой 9"/>
          <p:cNvCxnSpPr>
            <a:stCxn id="5" idx="4"/>
            <a:endCxn id="6" idx="0"/>
          </p:cNvCxnSpPr>
          <p:nvPr/>
        </p:nvCxnSpPr>
        <p:spPr>
          <a:xfrm>
            <a:off x="9324802" y="2807566"/>
            <a:ext cx="542405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4"/>
            <a:endCxn id="7" idx="0"/>
          </p:cNvCxnSpPr>
          <p:nvPr/>
        </p:nvCxnSpPr>
        <p:spPr>
          <a:xfrm flipH="1">
            <a:off x="8742911" y="2807566"/>
            <a:ext cx="581891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4"/>
            <a:endCxn id="8" idx="0"/>
          </p:cNvCxnSpPr>
          <p:nvPr/>
        </p:nvCxnSpPr>
        <p:spPr>
          <a:xfrm flipH="1">
            <a:off x="8168121" y="3781915"/>
            <a:ext cx="574790" cy="50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4"/>
            <a:endCxn id="9" idx="0"/>
          </p:cNvCxnSpPr>
          <p:nvPr/>
        </p:nvCxnSpPr>
        <p:spPr>
          <a:xfrm>
            <a:off x="8742911" y="3781915"/>
            <a:ext cx="549505" cy="502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7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of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key: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insert 4.</a:t>
            </a:r>
          </a:p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compare 4 with 8: 8 is greater, so continue in left subtree.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compare 4 with 2: 2 is smaller, so continue in right subtree.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compare 4 with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3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smaller, so continue in right subtree.</a:t>
            </a: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5" name="Овал 4"/>
          <p:cNvSpPr/>
          <p:nvPr/>
        </p:nvSpPr>
        <p:spPr>
          <a:xfrm>
            <a:off x="9033856" y="2225675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9576261" y="3200024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8451965" y="3200024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7877175" y="4284401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9001470" y="4284402"/>
            <a:ext cx="581891" cy="58189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" name="Прямая со стрелкой 9"/>
          <p:cNvCxnSpPr>
            <a:stCxn id="5" idx="4"/>
            <a:endCxn id="6" idx="0"/>
          </p:cNvCxnSpPr>
          <p:nvPr/>
        </p:nvCxnSpPr>
        <p:spPr>
          <a:xfrm>
            <a:off x="9324802" y="2807566"/>
            <a:ext cx="542405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4"/>
            <a:endCxn id="7" idx="0"/>
          </p:cNvCxnSpPr>
          <p:nvPr/>
        </p:nvCxnSpPr>
        <p:spPr>
          <a:xfrm flipH="1">
            <a:off x="8742911" y="2807566"/>
            <a:ext cx="581891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4"/>
            <a:endCxn id="8" idx="0"/>
          </p:cNvCxnSpPr>
          <p:nvPr/>
        </p:nvCxnSpPr>
        <p:spPr>
          <a:xfrm flipH="1">
            <a:off x="8168121" y="3781915"/>
            <a:ext cx="574790" cy="50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4"/>
            <a:endCxn id="9" idx="0"/>
          </p:cNvCxnSpPr>
          <p:nvPr/>
        </p:nvCxnSpPr>
        <p:spPr>
          <a:xfrm>
            <a:off x="8742911" y="3781915"/>
            <a:ext cx="549505" cy="502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9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of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key: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insert 4.</a:t>
            </a:r>
          </a:p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compare 4 with 8: 8 is greater, so continue in left subtree.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compare 4 with 2: 2 is smaller, so continue in right subtree.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compare 4 with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3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smaller, so continue in right subtree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subtree is empty, so inserting node here.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5" name="Овал 4"/>
          <p:cNvSpPr/>
          <p:nvPr/>
        </p:nvSpPr>
        <p:spPr>
          <a:xfrm>
            <a:off x="9033856" y="2225675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9576261" y="3200024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8451965" y="3200024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7877175" y="4284401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9001470" y="4284402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" name="Прямая со стрелкой 9"/>
          <p:cNvCxnSpPr>
            <a:stCxn id="5" idx="4"/>
            <a:endCxn id="6" idx="0"/>
          </p:cNvCxnSpPr>
          <p:nvPr/>
        </p:nvCxnSpPr>
        <p:spPr>
          <a:xfrm>
            <a:off x="9324802" y="2807566"/>
            <a:ext cx="542405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4"/>
            <a:endCxn id="7" idx="0"/>
          </p:cNvCxnSpPr>
          <p:nvPr/>
        </p:nvCxnSpPr>
        <p:spPr>
          <a:xfrm flipH="1">
            <a:off x="8742911" y="2807566"/>
            <a:ext cx="581891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4"/>
            <a:endCxn id="8" idx="0"/>
          </p:cNvCxnSpPr>
          <p:nvPr/>
        </p:nvCxnSpPr>
        <p:spPr>
          <a:xfrm flipH="1">
            <a:off x="8168121" y="3781915"/>
            <a:ext cx="574790" cy="50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4"/>
            <a:endCxn id="9" idx="0"/>
          </p:cNvCxnSpPr>
          <p:nvPr/>
        </p:nvCxnSpPr>
        <p:spPr>
          <a:xfrm>
            <a:off x="8742911" y="3781915"/>
            <a:ext cx="549505" cy="502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9615747" y="5393820"/>
            <a:ext cx="581891" cy="58189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5" name="Прямая со стрелкой 14"/>
          <p:cNvCxnSpPr>
            <a:stCxn id="9" idx="4"/>
            <a:endCxn id="14" idx="0"/>
          </p:cNvCxnSpPr>
          <p:nvPr/>
        </p:nvCxnSpPr>
        <p:spPr>
          <a:xfrm>
            <a:off x="9292416" y="4866293"/>
            <a:ext cx="614277" cy="527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85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of a key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delete a node, three possibilities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arise:</a:t>
            </a: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deleted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leaf: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5" name="Овал 4"/>
          <p:cNvSpPr/>
          <p:nvPr/>
        </p:nvSpPr>
        <p:spPr>
          <a:xfrm>
            <a:off x="9033856" y="2225675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9576261" y="3200024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8451965" y="3200024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7877175" y="4284401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9001470" y="4284402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" name="Прямая со стрелкой 9"/>
          <p:cNvCxnSpPr>
            <a:stCxn id="5" idx="4"/>
            <a:endCxn id="6" idx="0"/>
          </p:cNvCxnSpPr>
          <p:nvPr/>
        </p:nvCxnSpPr>
        <p:spPr>
          <a:xfrm>
            <a:off x="9324802" y="2807566"/>
            <a:ext cx="542405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4"/>
            <a:endCxn id="7" idx="0"/>
          </p:cNvCxnSpPr>
          <p:nvPr/>
        </p:nvCxnSpPr>
        <p:spPr>
          <a:xfrm flipH="1">
            <a:off x="8742911" y="2807566"/>
            <a:ext cx="581891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4"/>
            <a:endCxn id="8" idx="0"/>
          </p:cNvCxnSpPr>
          <p:nvPr/>
        </p:nvCxnSpPr>
        <p:spPr>
          <a:xfrm flipH="1">
            <a:off x="8168121" y="3781915"/>
            <a:ext cx="574790" cy="50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4"/>
            <a:endCxn id="9" idx="0"/>
          </p:cNvCxnSpPr>
          <p:nvPr/>
        </p:nvCxnSpPr>
        <p:spPr>
          <a:xfrm>
            <a:off x="8742911" y="3781915"/>
            <a:ext cx="549505" cy="502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9615747" y="5393820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5" name="Прямая со стрелкой 14"/>
          <p:cNvCxnSpPr>
            <a:stCxn id="9" idx="4"/>
            <a:endCxn id="14" idx="0"/>
          </p:cNvCxnSpPr>
          <p:nvPr/>
        </p:nvCxnSpPr>
        <p:spPr>
          <a:xfrm>
            <a:off x="9292416" y="4866293"/>
            <a:ext cx="614277" cy="527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6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of a key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delete a node, three possibilities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arise:</a:t>
            </a: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deleted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leaf:</a:t>
            </a:r>
            <a:endParaRPr lang="hy-AM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remove from the tree.</a:t>
            </a:r>
            <a:endParaRPr lang="hy-AM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5" name="Овал 4"/>
          <p:cNvSpPr/>
          <p:nvPr/>
        </p:nvSpPr>
        <p:spPr>
          <a:xfrm>
            <a:off x="9033856" y="2225675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9576261" y="3200024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8451965" y="3200024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7877175" y="4284401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9001470" y="4284402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" name="Прямая со стрелкой 9"/>
          <p:cNvCxnSpPr>
            <a:stCxn id="5" idx="4"/>
            <a:endCxn id="6" idx="0"/>
          </p:cNvCxnSpPr>
          <p:nvPr/>
        </p:nvCxnSpPr>
        <p:spPr>
          <a:xfrm>
            <a:off x="9324802" y="2807566"/>
            <a:ext cx="542405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4"/>
            <a:endCxn id="7" idx="0"/>
          </p:cNvCxnSpPr>
          <p:nvPr/>
        </p:nvCxnSpPr>
        <p:spPr>
          <a:xfrm flipH="1">
            <a:off x="8742911" y="2807566"/>
            <a:ext cx="581891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4"/>
            <a:endCxn id="8" idx="0"/>
          </p:cNvCxnSpPr>
          <p:nvPr/>
        </p:nvCxnSpPr>
        <p:spPr>
          <a:xfrm flipH="1">
            <a:off x="8168121" y="3781915"/>
            <a:ext cx="574790" cy="50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4"/>
            <a:endCxn id="9" idx="0"/>
          </p:cNvCxnSpPr>
          <p:nvPr/>
        </p:nvCxnSpPr>
        <p:spPr>
          <a:xfrm>
            <a:off x="8742911" y="3781915"/>
            <a:ext cx="549505" cy="502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9615747" y="5393820"/>
            <a:ext cx="581891" cy="58189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5" name="Прямая со стрелкой 14"/>
          <p:cNvCxnSpPr>
            <a:stCxn id="9" idx="4"/>
            <a:endCxn id="14" idx="0"/>
          </p:cNvCxnSpPr>
          <p:nvPr/>
        </p:nvCxnSpPr>
        <p:spPr>
          <a:xfrm>
            <a:off x="9292416" y="4866293"/>
            <a:ext cx="614277" cy="527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39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of a key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delete a node, three possibilities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arise:</a:t>
            </a: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deleted has only one child: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5" name="Овал 4"/>
          <p:cNvSpPr/>
          <p:nvPr/>
        </p:nvSpPr>
        <p:spPr>
          <a:xfrm>
            <a:off x="9033856" y="2225675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9576261" y="3200024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8451965" y="3200024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7877175" y="4284401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9001470" y="4284402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" name="Прямая со стрелкой 9"/>
          <p:cNvCxnSpPr>
            <a:stCxn id="5" idx="4"/>
            <a:endCxn id="6" idx="0"/>
          </p:cNvCxnSpPr>
          <p:nvPr/>
        </p:nvCxnSpPr>
        <p:spPr>
          <a:xfrm>
            <a:off x="9324802" y="2807566"/>
            <a:ext cx="542405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4"/>
            <a:endCxn id="7" idx="0"/>
          </p:cNvCxnSpPr>
          <p:nvPr/>
        </p:nvCxnSpPr>
        <p:spPr>
          <a:xfrm flipH="1">
            <a:off x="8742911" y="2807566"/>
            <a:ext cx="581891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4"/>
            <a:endCxn id="8" idx="0"/>
          </p:cNvCxnSpPr>
          <p:nvPr/>
        </p:nvCxnSpPr>
        <p:spPr>
          <a:xfrm flipH="1">
            <a:off x="8168121" y="3781915"/>
            <a:ext cx="574790" cy="50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4"/>
            <a:endCxn id="9" idx="0"/>
          </p:cNvCxnSpPr>
          <p:nvPr/>
        </p:nvCxnSpPr>
        <p:spPr>
          <a:xfrm>
            <a:off x="8742911" y="3781915"/>
            <a:ext cx="549505" cy="502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9615747" y="5393820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5" name="Прямая со стрелкой 14"/>
          <p:cNvCxnSpPr>
            <a:stCxn id="9" idx="4"/>
            <a:endCxn id="14" idx="0"/>
          </p:cNvCxnSpPr>
          <p:nvPr/>
        </p:nvCxnSpPr>
        <p:spPr>
          <a:xfrm>
            <a:off x="9292416" y="4866293"/>
            <a:ext cx="614277" cy="527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72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of a key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delete a node, three possibilities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arise:</a:t>
            </a: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deleted has only one child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the child to the node and delete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5" name="Овал 4"/>
          <p:cNvSpPr/>
          <p:nvPr/>
        </p:nvSpPr>
        <p:spPr>
          <a:xfrm>
            <a:off x="9033856" y="2225675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9576261" y="3200024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8451965" y="3200024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7877175" y="4284401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9001470" y="4284402"/>
            <a:ext cx="581891" cy="58189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" name="Прямая со стрелкой 9"/>
          <p:cNvCxnSpPr>
            <a:stCxn id="5" idx="4"/>
            <a:endCxn id="6" idx="0"/>
          </p:cNvCxnSpPr>
          <p:nvPr/>
        </p:nvCxnSpPr>
        <p:spPr>
          <a:xfrm>
            <a:off x="9324802" y="2807566"/>
            <a:ext cx="542405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4"/>
            <a:endCxn id="7" idx="0"/>
          </p:cNvCxnSpPr>
          <p:nvPr/>
        </p:nvCxnSpPr>
        <p:spPr>
          <a:xfrm flipH="1">
            <a:off x="8742911" y="2807566"/>
            <a:ext cx="581891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4"/>
            <a:endCxn id="8" idx="0"/>
          </p:cNvCxnSpPr>
          <p:nvPr/>
        </p:nvCxnSpPr>
        <p:spPr>
          <a:xfrm flipH="1">
            <a:off x="8168121" y="3781915"/>
            <a:ext cx="574790" cy="50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4"/>
            <a:endCxn id="9" idx="0"/>
          </p:cNvCxnSpPr>
          <p:nvPr/>
        </p:nvCxnSpPr>
        <p:spPr>
          <a:xfrm>
            <a:off x="8742911" y="3781915"/>
            <a:ext cx="549505" cy="502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9615747" y="5393820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5" name="Прямая со стрелкой 14"/>
          <p:cNvCxnSpPr>
            <a:stCxn id="9" idx="4"/>
            <a:endCxn id="14" idx="0"/>
          </p:cNvCxnSpPr>
          <p:nvPr/>
        </p:nvCxnSpPr>
        <p:spPr>
          <a:xfrm>
            <a:off x="9292416" y="4866293"/>
            <a:ext cx="614277" cy="527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24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of a key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delete a node, three possibilities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arise:</a:t>
            </a: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deleted has only one child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the child to the node and delete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5" name="Овал 4"/>
          <p:cNvSpPr/>
          <p:nvPr/>
        </p:nvSpPr>
        <p:spPr>
          <a:xfrm>
            <a:off x="9033856" y="2225675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9576261" y="3200024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8451965" y="3200024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7877175" y="4284401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9001470" y="4284402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" name="Прямая со стрелкой 9"/>
          <p:cNvCxnSpPr>
            <a:stCxn id="5" idx="4"/>
            <a:endCxn id="6" idx="0"/>
          </p:cNvCxnSpPr>
          <p:nvPr/>
        </p:nvCxnSpPr>
        <p:spPr>
          <a:xfrm>
            <a:off x="9324802" y="2807566"/>
            <a:ext cx="542405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4"/>
            <a:endCxn id="7" idx="0"/>
          </p:cNvCxnSpPr>
          <p:nvPr/>
        </p:nvCxnSpPr>
        <p:spPr>
          <a:xfrm flipH="1">
            <a:off x="8742911" y="2807566"/>
            <a:ext cx="581891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4"/>
            <a:endCxn id="8" idx="0"/>
          </p:cNvCxnSpPr>
          <p:nvPr/>
        </p:nvCxnSpPr>
        <p:spPr>
          <a:xfrm flipH="1">
            <a:off x="8168121" y="3781915"/>
            <a:ext cx="574790" cy="50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4"/>
            <a:endCxn id="9" idx="0"/>
          </p:cNvCxnSpPr>
          <p:nvPr/>
        </p:nvCxnSpPr>
        <p:spPr>
          <a:xfrm>
            <a:off x="8742911" y="3781915"/>
            <a:ext cx="549505" cy="502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90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of a key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delete a node, three possibilities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arise:</a:t>
            </a: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deleted has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children: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5" name="Овал 4"/>
          <p:cNvSpPr/>
          <p:nvPr/>
        </p:nvSpPr>
        <p:spPr>
          <a:xfrm>
            <a:off x="9033856" y="2225675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9576261" y="3200024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8451965" y="3200024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7877175" y="4284401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9001470" y="4284402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" name="Прямая со стрелкой 9"/>
          <p:cNvCxnSpPr>
            <a:stCxn id="5" idx="4"/>
            <a:endCxn id="6" idx="0"/>
          </p:cNvCxnSpPr>
          <p:nvPr/>
        </p:nvCxnSpPr>
        <p:spPr>
          <a:xfrm>
            <a:off x="9324802" y="2807566"/>
            <a:ext cx="542405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4"/>
            <a:endCxn id="7" idx="0"/>
          </p:cNvCxnSpPr>
          <p:nvPr/>
        </p:nvCxnSpPr>
        <p:spPr>
          <a:xfrm flipH="1">
            <a:off x="8742911" y="2807566"/>
            <a:ext cx="581891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4"/>
            <a:endCxn id="8" idx="0"/>
          </p:cNvCxnSpPr>
          <p:nvPr/>
        </p:nvCxnSpPr>
        <p:spPr>
          <a:xfrm flipH="1">
            <a:off x="8168121" y="3781915"/>
            <a:ext cx="574790" cy="50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4"/>
            <a:endCxn id="9" idx="0"/>
          </p:cNvCxnSpPr>
          <p:nvPr/>
        </p:nvCxnSpPr>
        <p:spPr>
          <a:xfrm>
            <a:off x="8742911" y="3781915"/>
            <a:ext cx="549505" cy="502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9615747" y="5393820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5" name="Прямая со стрелкой 14"/>
          <p:cNvCxnSpPr>
            <a:stCxn id="9" idx="4"/>
            <a:endCxn id="14" idx="0"/>
          </p:cNvCxnSpPr>
          <p:nvPr/>
        </p:nvCxnSpPr>
        <p:spPr>
          <a:xfrm>
            <a:off x="9292416" y="4866293"/>
            <a:ext cx="614277" cy="527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21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data structure which has the following properties:</a:t>
            </a:r>
          </a:p>
          <a:p>
            <a:pPr lvl="1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 subtree of a node contains only nodes with keys lesser than the node’s key.</a:t>
            </a:r>
          </a:p>
          <a:p>
            <a:pPr lvl="1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right subtree of a node contains only nodes with keys greater than the node’s key.</a:t>
            </a:r>
          </a:p>
          <a:p>
            <a:pPr lvl="1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 and right subtree each must also be a binary search tree.</a:t>
            </a: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9723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of a key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5075" cy="4351338"/>
          </a:xfrm>
        </p:spPr>
        <p:txBody>
          <a:bodyPr>
            <a:noAutofit/>
          </a:bodyPr>
          <a:lstStyle/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delete a node, three possibilities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arise:</a:t>
            </a: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deleted has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children:</a:t>
            </a:r>
            <a:endParaRPr lang="hy-AM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successor of the node. </a:t>
            </a:r>
            <a:endParaRPr lang="hy-AM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successor to the node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recursive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y-AM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predecessor can also be used.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5" name="Овал 4"/>
          <p:cNvSpPr/>
          <p:nvPr/>
        </p:nvSpPr>
        <p:spPr>
          <a:xfrm>
            <a:off x="9033856" y="2225675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9576261" y="3200024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8451965" y="3200024"/>
            <a:ext cx="581891" cy="58189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7877175" y="4284401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9001470" y="4284402"/>
            <a:ext cx="581891" cy="58189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" name="Прямая со стрелкой 9"/>
          <p:cNvCxnSpPr>
            <a:stCxn id="5" idx="4"/>
            <a:endCxn id="6" idx="0"/>
          </p:cNvCxnSpPr>
          <p:nvPr/>
        </p:nvCxnSpPr>
        <p:spPr>
          <a:xfrm>
            <a:off x="9324802" y="2807566"/>
            <a:ext cx="542405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4"/>
            <a:endCxn id="7" idx="0"/>
          </p:cNvCxnSpPr>
          <p:nvPr/>
        </p:nvCxnSpPr>
        <p:spPr>
          <a:xfrm flipH="1">
            <a:off x="8742911" y="2807566"/>
            <a:ext cx="581891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4"/>
            <a:endCxn id="8" idx="0"/>
          </p:cNvCxnSpPr>
          <p:nvPr/>
        </p:nvCxnSpPr>
        <p:spPr>
          <a:xfrm flipH="1">
            <a:off x="8168121" y="3781915"/>
            <a:ext cx="574790" cy="50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4"/>
            <a:endCxn id="9" idx="0"/>
          </p:cNvCxnSpPr>
          <p:nvPr/>
        </p:nvCxnSpPr>
        <p:spPr>
          <a:xfrm>
            <a:off x="8742911" y="3781915"/>
            <a:ext cx="549505" cy="502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9615747" y="5393820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5" name="Прямая со стрелкой 14"/>
          <p:cNvCxnSpPr>
            <a:stCxn id="9" idx="4"/>
            <a:endCxn id="14" idx="0"/>
          </p:cNvCxnSpPr>
          <p:nvPr/>
        </p:nvCxnSpPr>
        <p:spPr>
          <a:xfrm>
            <a:off x="9292416" y="4866293"/>
            <a:ext cx="614277" cy="527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3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of a key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5075" cy="4351338"/>
          </a:xfrm>
        </p:spPr>
        <p:txBody>
          <a:bodyPr>
            <a:noAutofit/>
          </a:bodyPr>
          <a:lstStyle/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delete a node, three possibilities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arise:</a:t>
            </a: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deleted has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children:</a:t>
            </a:r>
            <a:endParaRPr lang="hy-AM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successor of the node. </a:t>
            </a:r>
            <a:endParaRPr lang="hy-AM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successor to the node and recursive delete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y-AM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predecessor can also be used.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5" name="Овал 4"/>
          <p:cNvSpPr/>
          <p:nvPr/>
        </p:nvSpPr>
        <p:spPr>
          <a:xfrm>
            <a:off x="9033856" y="2225675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9576261" y="3200024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8451965" y="3200024"/>
            <a:ext cx="581891" cy="58189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877175" y="4284401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9001470" y="4284402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" name="Прямая со стрелкой 9"/>
          <p:cNvCxnSpPr>
            <a:stCxn id="5" idx="4"/>
            <a:endCxn id="6" idx="0"/>
          </p:cNvCxnSpPr>
          <p:nvPr/>
        </p:nvCxnSpPr>
        <p:spPr>
          <a:xfrm>
            <a:off x="9324802" y="2807566"/>
            <a:ext cx="542405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4"/>
            <a:endCxn id="7" idx="0"/>
          </p:cNvCxnSpPr>
          <p:nvPr/>
        </p:nvCxnSpPr>
        <p:spPr>
          <a:xfrm flipH="1">
            <a:off x="8742911" y="2807566"/>
            <a:ext cx="581891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4"/>
            <a:endCxn id="8" idx="0"/>
          </p:cNvCxnSpPr>
          <p:nvPr/>
        </p:nvCxnSpPr>
        <p:spPr>
          <a:xfrm flipH="1">
            <a:off x="8168121" y="3781915"/>
            <a:ext cx="574790" cy="50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4"/>
            <a:endCxn id="9" idx="0"/>
          </p:cNvCxnSpPr>
          <p:nvPr/>
        </p:nvCxnSpPr>
        <p:spPr>
          <a:xfrm>
            <a:off x="8742911" y="3781915"/>
            <a:ext cx="549505" cy="502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05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of a key: Implementation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91" y="1847850"/>
            <a:ext cx="3839817" cy="4351338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9080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 key: Implementation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search a given key in Binary Search Tree, we first compare it with root, if the key is present at root, we return root. </a:t>
            </a:r>
            <a:endParaRPr lang="hy-AM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key is greater than root’s key, we recur for right subtree of root node. </a:t>
            </a:r>
            <a:endParaRPr lang="hy-AM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we recur for left subtree.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7" y="3639344"/>
            <a:ext cx="4772025" cy="2209800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9812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 key: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6" name="Овал 5"/>
          <p:cNvSpPr/>
          <p:nvPr/>
        </p:nvSpPr>
        <p:spPr>
          <a:xfrm>
            <a:off x="9033856" y="2225675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9576261" y="3200024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8451965" y="3200024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7877175" y="4284401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Овал 9"/>
          <p:cNvSpPr/>
          <p:nvPr/>
        </p:nvSpPr>
        <p:spPr>
          <a:xfrm>
            <a:off x="9001470" y="4284402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1" name="Прямая со стрелкой 10"/>
          <p:cNvCxnSpPr>
            <a:stCxn id="6" idx="4"/>
            <a:endCxn id="7" idx="0"/>
          </p:cNvCxnSpPr>
          <p:nvPr/>
        </p:nvCxnSpPr>
        <p:spPr>
          <a:xfrm>
            <a:off x="9324802" y="2807566"/>
            <a:ext cx="542405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4"/>
            <a:endCxn id="8" idx="0"/>
          </p:cNvCxnSpPr>
          <p:nvPr/>
        </p:nvCxnSpPr>
        <p:spPr>
          <a:xfrm flipH="1">
            <a:off x="8742911" y="2807566"/>
            <a:ext cx="581891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4"/>
            <a:endCxn id="9" idx="0"/>
          </p:cNvCxnSpPr>
          <p:nvPr/>
        </p:nvCxnSpPr>
        <p:spPr>
          <a:xfrm flipH="1">
            <a:off x="8168121" y="3781915"/>
            <a:ext cx="574790" cy="50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4"/>
            <a:endCxn id="10" idx="0"/>
          </p:cNvCxnSpPr>
          <p:nvPr/>
        </p:nvCxnSpPr>
        <p:spPr>
          <a:xfrm>
            <a:off x="8742911" y="3781915"/>
            <a:ext cx="549505" cy="502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8459066" y="5264581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Овал 15"/>
          <p:cNvSpPr/>
          <p:nvPr/>
        </p:nvSpPr>
        <p:spPr>
          <a:xfrm>
            <a:off x="9615747" y="5264581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Овал 16"/>
          <p:cNvSpPr/>
          <p:nvPr/>
        </p:nvSpPr>
        <p:spPr>
          <a:xfrm>
            <a:off x="10197638" y="4284401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19" name="Прямая со стрелкой 18"/>
          <p:cNvCxnSpPr>
            <a:stCxn id="7" idx="4"/>
            <a:endCxn id="17" idx="0"/>
          </p:cNvCxnSpPr>
          <p:nvPr/>
        </p:nvCxnSpPr>
        <p:spPr>
          <a:xfrm>
            <a:off x="9867207" y="3781915"/>
            <a:ext cx="621377" cy="50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0" idx="4"/>
            <a:endCxn id="15" idx="0"/>
          </p:cNvCxnSpPr>
          <p:nvPr/>
        </p:nvCxnSpPr>
        <p:spPr>
          <a:xfrm flipH="1">
            <a:off x="8750012" y="4866293"/>
            <a:ext cx="542404" cy="398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0" idx="4"/>
            <a:endCxn id="16" idx="0"/>
          </p:cNvCxnSpPr>
          <p:nvPr/>
        </p:nvCxnSpPr>
        <p:spPr>
          <a:xfrm>
            <a:off x="9292416" y="4866293"/>
            <a:ext cx="614277" cy="398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8543" cy="4351338"/>
          </a:xfrm>
        </p:spPr>
        <p:txBody>
          <a:bodyPr>
            <a:noAutofit/>
          </a:bodyPr>
          <a:lstStyle/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find 5: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76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 key: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6" name="Овал 5"/>
          <p:cNvSpPr/>
          <p:nvPr/>
        </p:nvSpPr>
        <p:spPr>
          <a:xfrm>
            <a:off x="9033856" y="2225675"/>
            <a:ext cx="581891" cy="58189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9576261" y="3200024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8451965" y="3200024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7877175" y="4284401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Овал 9"/>
          <p:cNvSpPr/>
          <p:nvPr/>
        </p:nvSpPr>
        <p:spPr>
          <a:xfrm>
            <a:off x="9001470" y="4284402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1" name="Прямая со стрелкой 10"/>
          <p:cNvCxnSpPr>
            <a:stCxn id="6" idx="4"/>
            <a:endCxn id="7" idx="0"/>
          </p:cNvCxnSpPr>
          <p:nvPr/>
        </p:nvCxnSpPr>
        <p:spPr>
          <a:xfrm>
            <a:off x="9324802" y="2807566"/>
            <a:ext cx="542405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4"/>
            <a:endCxn id="8" idx="0"/>
          </p:cNvCxnSpPr>
          <p:nvPr/>
        </p:nvCxnSpPr>
        <p:spPr>
          <a:xfrm flipH="1">
            <a:off x="8742911" y="2807566"/>
            <a:ext cx="581891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4"/>
            <a:endCxn id="9" idx="0"/>
          </p:cNvCxnSpPr>
          <p:nvPr/>
        </p:nvCxnSpPr>
        <p:spPr>
          <a:xfrm flipH="1">
            <a:off x="8168121" y="3781915"/>
            <a:ext cx="574790" cy="50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4"/>
            <a:endCxn id="10" idx="0"/>
          </p:cNvCxnSpPr>
          <p:nvPr/>
        </p:nvCxnSpPr>
        <p:spPr>
          <a:xfrm>
            <a:off x="8742911" y="3781915"/>
            <a:ext cx="549505" cy="502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8459066" y="5264581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Овал 15"/>
          <p:cNvSpPr/>
          <p:nvPr/>
        </p:nvSpPr>
        <p:spPr>
          <a:xfrm>
            <a:off x="9615747" y="5264581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Овал 16"/>
          <p:cNvSpPr/>
          <p:nvPr/>
        </p:nvSpPr>
        <p:spPr>
          <a:xfrm>
            <a:off x="10197638" y="4284401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19" name="Прямая со стрелкой 18"/>
          <p:cNvCxnSpPr>
            <a:stCxn id="7" idx="4"/>
            <a:endCxn id="17" idx="0"/>
          </p:cNvCxnSpPr>
          <p:nvPr/>
        </p:nvCxnSpPr>
        <p:spPr>
          <a:xfrm>
            <a:off x="9867207" y="3781915"/>
            <a:ext cx="621377" cy="50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0" idx="4"/>
            <a:endCxn id="15" idx="0"/>
          </p:cNvCxnSpPr>
          <p:nvPr/>
        </p:nvCxnSpPr>
        <p:spPr>
          <a:xfrm flipH="1">
            <a:off x="8750012" y="4866293"/>
            <a:ext cx="542404" cy="398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0" idx="4"/>
            <a:endCxn id="16" idx="0"/>
          </p:cNvCxnSpPr>
          <p:nvPr/>
        </p:nvCxnSpPr>
        <p:spPr>
          <a:xfrm>
            <a:off x="9292416" y="4866293"/>
            <a:ext cx="614277" cy="398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8543" cy="4351338"/>
          </a:xfrm>
        </p:spPr>
        <p:txBody>
          <a:bodyPr>
            <a:noAutofit/>
          </a:bodyPr>
          <a:lstStyle/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find 5:</a:t>
            </a: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7 and 5: 7 is greater, so continue with left subtree.</a:t>
            </a: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3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 key: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6" name="Овал 5"/>
          <p:cNvSpPr/>
          <p:nvPr/>
        </p:nvSpPr>
        <p:spPr>
          <a:xfrm>
            <a:off x="9033856" y="2225675"/>
            <a:ext cx="581891" cy="58189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9576261" y="3200024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8451965" y="3200024"/>
            <a:ext cx="581891" cy="58189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7877175" y="4284401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Овал 9"/>
          <p:cNvSpPr/>
          <p:nvPr/>
        </p:nvSpPr>
        <p:spPr>
          <a:xfrm>
            <a:off x="9001470" y="4284402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1" name="Прямая со стрелкой 10"/>
          <p:cNvCxnSpPr>
            <a:stCxn id="6" idx="4"/>
            <a:endCxn id="7" idx="0"/>
          </p:cNvCxnSpPr>
          <p:nvPr/>
        </p:nvCxnSpPr>
        <p:spPr>
          <a:xfrm>
            <a:off x="9324802" y="2807566"/>
            <a:ext cx="542405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4"/>
            <a:endCxn id="8" idx="0"/>
          </p:cNvCxnSpPr>
          <p:nvPr/>
        </p:nvCxnSpPr>
        <p:spPr>
          <a:xfrm flipH="1">
            <a:off x="8742911" y="2807566"/>
            <a:ext cx="581891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4"/>
            <a:endCxn id="9" idx="0"/>
          </p:cNvCxnSpPr>
          <p:nvPr/>
        </p:nvCxnSpPr>
        <p:spPr>
          <a:xfrm flipH="1">
            <a:off x="8168121" y="3781915"/>
            <a:ext cx="574790" cy="50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4"/>
            <a:endCxn id="10" idx="0"/>
          </p:cNvCxnSpPr>
          <p:nvPr/>
        </p:nvCxnSpPr>
        <p:spPr>
          <a:xfrm>
            <a:off x="8742911" y="3781915"/>
            <a:ext cx="549505" cy="502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8459066" y="5264581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Овал 15"/>
          <p:cNvSpPr/>
          <p:nvPr/>
        </p:nvSpPr>
        <p:spPr>
          <a:xfrm>
            <a:off x="9615747" y="5264581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Овал 16"/>
          <p:cNvSpPr/>
          <p:nvPr/>
        </p:nvSpPr>
        <p:spPr>
          <a:xfrm>
            <a:off x="10197638" y="4284401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19" name="Прямая со стрелкой 18"/>
          <p:cNvCxnSpPr>
            <a:stCxn id="7" idx="4"/>
            <a:endCxn id="17" idx="0"/>
          </p:cNvCxnSpPr>
          <p:nvPr/>
        </p:nvCxnSpPr>
        <p:spPr>
          <a:xfrm>
            <a:off x="9867207" y="3781915"/>
            <a:ext cx="621377" cy="50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0" idx="4"/>
            <a:endCxn id="15" idx="0"/>
          </p:cNvCxnSpPr>
          <p:nvPr/>
        </p:nvCxnSpPr>
        <p:spPr>
          <a:xfrm flipH="1">
            <a:off x="8750012" y="4866293"/>
            <a:ext cx="542404" cy="398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0" idx="4"/>
            <a:endCxn id="16" idx="0"/>
          </p:cNvCxnSpPr>
          <p:nvPr/>
        </p:nvCxnSpPr>
        <p:spPr>
          <a:xfrm>
            <a:off x="9292416" y="4866293"/>
            <a:ext cx="614277" cy="398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8543" cy="4351338"/>
          </a:xfrm>
        </p:spPr>
        <p:txBody>
          <a:bodyPr>
            <a:noAutofit/>
          </a:bodyPr>
          <a:lstStyle/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find 5: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7 and 5: 7 is greater, so continue with left subtree.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5: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smaller,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continue 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subtree.</a:t>
            </a:r>
          </a:p>
          <a:p>
            <a:pPr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3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 key: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6" name="Овал 5"/>
          <p:cNvSpPr/>
          <p:nvPr/>
        </p:nvSpPr>
        <p:spPr>
          <a:xfrm>
            <a:off x="9033856" y="2225675"/>
            <a:ext cx="581891" cy="58189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9576261" y="3200024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8451965" y="3200024"/>
            <a:ext cx="581891" cy="58189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7877175" y="4284401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Овал 9"/>
          <p:cNvSpPr/>
          <p:nvPr/>
        </p:nvSpPr>
        <p:spPr>
          <a:xfrm>
            <a:off x="9001470" y="4284402"/>
            <a:ext cx="581891" cy="58189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1" name="Прямая со стрелкой 10"/>
          <p:cNvCxnSpPr>
            <a:stCxn id="6" idx="4"/>
            <a:endCxn id="7" idx="0"/>
          </p:cNvCxnSpPr>
          <p:nvPr/>
        </p:nvCxnSpPr>
        <p:spPr>
          <a:xfrm>
            <a:off x="9324802" y="2807566"/>
            <a:ext cx="542405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4"/>
            <a:endCxn id="8" idx="0"/>
          </p:cNvCxnSpPr>
          <p:nvPr/>
        </p:nvCxnSpPr>
        <p:spPr>
          <a:xfrm flipH="1">
            <a:off x="8742911" y="2807566"/>
            <a:ext cx="581891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4"/>
            <a:endCxn id="9" idx="0"/>
          </p:cNvCxnSpPr>
          <p:nvPr/>
        </p:nvCxnSpPr>
        <p:spPr>
          <a:xfrm flipH="1">
            <a:off x="8168121" y="3781915"/>
            <a:ext cx="574790" cy="50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4"/>
            <a:endCxn id="10" idx="0"/>
          </p:cNvCxnSpPr>
          <p:nvPr/>
        </p:nvCxnSpPr>
        <p:spPr>
          <a:xfrm>
            <a:off x="8742911" y="3781915"/>
            <a:ext cx="549505" cy="502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8459066" y="5264581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Овал 15"/>
          <p:cNvSpPr/>
          <p:nvPr/>
        </p:nvSpPr>
        <p:spPr>
          <a:xfrm>
            <a:off x="9615747" y="5264581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Овал 16"/>
          <p:cNvSpPr/>
          <p:nvPr/>
        </p:nvSpPr>
        <p:spPr>
          <a:xfrm>
            <a:off x="10197638" y="4284401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19" name="Прямая со стрелкой 18"/>
          <p:cNvCxnSpPr>
            <a:stCxn id="7" idx="4"/>
            <a:endCxn id="17" idx="0"/>
          </p:cNvCxnSpPr>
          <p:nvPr/>
        </p:nvCxnSpPr>
        <p:spPr>
          <a:xfrm>
            <a:off x="9867207" y="3781915"/>
            <a:ext cx="621377" cy="50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0" idx="4"/>
            <a:endCxn id="15" idx="0"/>
          </p:cNvCxnSpPr>
          <p:nvPr/>
        </p:nvCxnSpPr>
        <p:spPr>
          <a:xfrm flipH="1">
            <a:off x="8750012" y="4866293"/>
            <a:ext cx="542404" cy="398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0" idx="4"/>
            <a:endCxn id="16" idx="0"/>
          </p:cNvCxnSpPr>
          <p:nvPr/>
        </p:nvCxnSpPr>
        <p:spPr>
          <a:xfrm>
            <a:off x="9292416" y="4866293"/>
            <a:ext cx="614277" cy="398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8543" cy="4351338"/>
          </a:xfrm>
        </p:spPr>
        <p:txBody>
          <a:bodyPr>
            <a:noAutofit/>
          </a:bodyPr>
          <a:lstStyle/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find 5: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7 and 5: 7 is greater, so continue with left subtree.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5: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smaller,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continue 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subtree.</a:t>
            </a: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found 5.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55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of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key: Implementation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14975" cy="4351338"/>
          </a:xfrm>
        </p:spPr>
        <p:txBody>
          <a:bodyPr>
            <a:noAutofit/>
          </a:bodyPr>
          <a:lstStyle/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key is always inserted at leaf. </a:t>
            </a:r>
            <a:endParaRPr lang="hy-AM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searching a key from root till we hit a leaf node. </a:t>
            </a:r>
            <a:endParaRPr lang="hy-AM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leaf node is found, the new node is added as a child of the leaf node.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507" y="1825625"/>
            <a:ext cx="4458393" cy="3996041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5265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of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key: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insert 4.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5" name="Овал 4"/>
          <p:cNvSpPr/>
          <p:nvPr/>
        </p:nvSpPr>
        <p:spPr>
          <a:xfrm>
            <a:off x="9033856" y="2225675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9576261" y="3200024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8451965" y="3200024"/>
            <a:ext cx="581891" cy="581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7877175" y="4284401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9001470" y="4284402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" name="Прямая со стрелкой 9"/>
          <p:cNvCxnSpPr>
            <a:stCxn id="5" idx="4"/>
            <a:endCxn id="6" idx="0"/>
          </p:cNvCxnSpPr>
          <p:nvPr/>
        </p:nvCxnSpPr>
        <p:spPr>
          <a:xfrm>
            <a:off x="9324802" y="2807566"/>
            <a:ext cx="542405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4"/>
            <a:endCxn id="7" idx="0"/>
          </p:cNvCxnSpPr>
          <p:nvPr/>
        </p:nvCxnSpPr>
        <p:spPr>
          <a:xfrm flipH="1">
            <a:off x="8742911" y="2807566"/>
            <a:ext cx="581891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4"/>
            <a:endCxn id="8" idx="0"/>
          </p:cNvCxnSpPr>
          <p:nvPr/>
        </p:nvCxnSpPr>
        <p:spPr>
          <a:xfrm flipH="1">
            <a:off x="8168121" y="3781915"/>
            <a:ext cx="574790" cy="50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4"/>
            <a:endCxn id="9" idx="0"/>
          </p:cNvCxnSpPr>
          <p:nvPr/>
        </p:nvCxnSpPr>
        <p:spPr>
          <a:xfrm>
            <a:off x="8742911" y="3781915"/>
            <a:ext cx="549505" cy="502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8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921</Words>
  <Application>Microsoft Office PowerPoint</Application>
  <PresentationFormat>Широкоэкранный</PresentationFormat>
  <Paragraphs>208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Тема Office</vt:lpstr>
      <vt:lpstr>Binary Search Tree</vt:lpstr>
      <vt:lpstr>Binary Search Tree</vt:lpstr>
      <vt:lpstr>Binary Search Tree Searching a key: Implementation</vt:lpstr>
      <vt:lpstr>Binary Search Tree Searching a key: Example</vt:lpstr>
      <vt:lpstr>Binary Search Tree Searching a key: Example</vt:lpstr>
      <vt:lpstr>Binary Search Tree Searching a key: Example</vt:lpstr>
      <vt:lpstr>Binary Search Tree Searching a key: Example</vt:lpstr>
      <vt:lpstr>Binary Search Tree Insertion of a key: Implementation</vt:lpstr>
      <vt:lpstr>Binary Search Tree Insertion of a key: Example</vt:lpstr>
      <vt:lpstr>Binary Search Tree Insertion of a key: Example</vt:lpstr>
      <vt:lpstr>Binary Search Tree Insertion of a key: Example</vt:lpstr>
      <vt:lpstr>Binary Search Tree Insertion of a key: Example</vt:lpstr>
      <vt:lpstr>Binary Search Tree Insertion of a key: Example</vt:lpstr>
      <vt:lpstr>Binary Search Tree Deletion of a key</vt:lpstr>
      <vt:lpstr>Binary Search Tree Deletion of a key</vt:lpstr>
      <vt:lpstr>Binary Search Tree Deletion of a key</vt:lpstr>
      <vt:lpstr>Binary Search Tree Deletion of a key</vt:lpstr>
      <vt:lpstr>Binary Search Tree Deletion of a key</vt:lpstr>
      <vt:lpstr>Binary Search Tree Deletion of a key</vt:lpstr>
      <vt:lpstr>Binary Search Tree Deletion of a key</vt:lpstr>
      <vt:lpstr>Binary Search Tree Deletion of a key</vt:lpstr>
      <vt:lpstr>Binary Search Tree Deletion of a key: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Levonog</dc:creator>
  <cp:lastModifiedBy>Levonog</cp:lastModifiedBy>
  <cp:revision>1</cp:revision>
  <dcterms:created xsi:type="dcterms:W3CDTF">2021-07-10T19:13:51Z</dcterms:created>
  <dcterms:modified xsi:type="dcterms:W3CDTF">2021-07-10T19:13:55Z</dcterms:modified>
</cp:coreProperties>
</file>