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F06-8249-4438-B9E2-83C2A002DD0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2B63-D4FB-4A5C-8AB1-DDB144A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7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F06-8249-4438-B9E2-83C2A002DD0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2B63-D4FB-4A5C-8AB1-DDB144A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F06-8249-4438-B9E2-83C2A002DD0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2B63-D4FB-4A5C-8AB1-DDB144A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1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F06-8249-4438-B9E2-83C2A002DD0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2B63-D4FB-4A5C-8AB1-DDB144A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9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F06-8249-4438-B9E2-83C2A002DD0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2B63-D4FB-4A5C-8AB1-DDB144A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F06-8249-4438-B9E2-83C2A002DD0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2B63-D4FB-4A5C-8AB1-DDB144A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F06-8249-4438-B9E2-83C2A002DD0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2B63-D4FB-4A5C-8AB1-DDB144A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2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F06-8249-4438-B9E2-83C2A002DD0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2B63-D4FB-4A5C-8AB1-DDB144A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0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F06-8249-4438-B9E2-83C2A002DD0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2B63-D4FB-4A5C-8AB1-DDB144A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F06-8249-4438-B9E2-83C2A002DD0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2B63-D4FB-4A5C-8AB1-DDB144A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3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F06-8249-4438-B9E2-83C2A002DD0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2B63-D4FB-4A5C-8AB1-DDB144A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0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C3F06-8249-4438-B9E2-83C2A002DD0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62B63-D4FB-4A5C-8AB1-DDB144A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7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ed-black-tree-set-3-delete-2/" TargetMode="External"/><Relationship Id="rId2" Type="http://schemas.openxmlformats.org/officeDocument/2006/relationships/hyperlink" Target="https://www.geeksforgeeks.org/red-black-tree-set-2-inse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Red-Black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8352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Red-Black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Red-Black Tree is a self-balancing Binary Search Tree (BST) where every node follows following rules: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node has a color either red or black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 of tree is always black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no two adjacent red nodes (A red node cannot have a red parent or red child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path from a node (including root) to any of its descendant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𝑛𝑢𝑙𝑙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has the same number of black nodes.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0793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Red-Black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of the BST operations (e.g., search, max, min, insert,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delete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etc.)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where h is the height of the BST.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 of these operations may become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 skewed Binary tree.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make sure that height of the tree remains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every insertion and deletion, then we can guarantee an upper bound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these operations.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 of a Red-Black tree is always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nodes in the tree.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391" b="-6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87301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Red-Black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Black height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number of black nodes on a path from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 leaf. Leaf nodes are also counted black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nodes.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𝑝𝑟𝑜𝑝𝑒𝑟𝑡𝑖𝑒𝑠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3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4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derive,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Red-Black</a:t>
                </a:r>
                <a:b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height h has black-height &gt;= h/2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it possible to have all black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nodes?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96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 txBox="1">
            <a:spLocks/>
          </p:cNvSpPr>
          <p:nvPr/>
        </p:nvSpPr>
        <p:spPr>
          <a:xfrm>
            <a:off x="7880465" y="3596843"/>
            <a:ext cx="3473335" cy="25801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node is red or black.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is always black.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adjacent red nodes.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number of black nodes.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9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Red-Black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 </a:t>
                </a:r>
              </a:p>
              <a:p>
                <a:pPr marL="0" indent="0" algn="ctr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 Black Tree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nodes has height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can be proved using following facts: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general Binary Tree,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minimum number of nodes on all root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𝑛𝑢𝑙𝑙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paths,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– 1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(Ex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can also be written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as:</a:t>
                </a:r>
                <a:b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2169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Red-Black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 </a:t>
                </a:r>
              </a:p>
              <a:p>
                <a:pPr marL="0" indent="0" algn="ctr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 Black Tree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nodes has height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can be proved using following facts: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𝑝𝑟𝑜𝑝𝑒𝑟𝑡𝑦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above claim, we can say in a Red-Black Tree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nodes, there is a root to leaf path with 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at-most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black nodes.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 txBox="1">
            <a:spLocks/>
          </p:cNvSpPr>
          <p:nvPr/>
        </p:nvSpPr>
        <p:spPr>
          <a:xfrm>
            <a:off x="7880465" y="3596843"/>
            <a:ext cx="3473335" cy="25801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node is red or black.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is always black.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adjacent red nodes.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number of black nodes.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Red-Black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 </a:t>
                </a:r>
              </a:p>
              <a:p>
                <a:pPr marL="0" indent="0" algn="ctr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 Black Tree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nodes has height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can be proved using following facts: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𝑝𝑟𝑜𝑝𝑒𝑟𝑡𝑦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3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claim that the number black nodes in a Red-Black tree is 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⌊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 ⌋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is the total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nodes.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 txBox="1">
            <a:spLocks/>
          </p:cNvSpPr>
          <p:nvPr/>
        </p:nvSpPr>
        <p:spPr>
          <a:xfrm>
            <a:off x="7880465" y="3596843"/>
            <a:ext cx="3473335" cy="25801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node is red or black.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is always black.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adjacent red nodes.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number of black nodes.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Red-Black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 </a:t>
                </a:r>
              </a:p>
              <a:p>
                <a:pPr marL="0" indent="0" algn="ctr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 Black Tree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nodes has height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can be proved using following facts: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points, we can conclude the fact that Red Black Tree with n nodes has height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e>
                    </m:func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hard part is to maintain balance when keys are </a:t>
                </a:r>
                <a:b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inserted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removed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196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 txBox="1">
            <a:spLocks/>
          </p:cNvSpPr>
          <p:nvPr/>
        </p:nvSpPr>
        <p:spPr>
          <a:xfrm>
            <a:off x="7880465" y="3596843"/>
            <a:ext cx="3473335" cy="25801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node is red or black.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is always black.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adjacent red nodes.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number of black nodes.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7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Широкоэкранный</PresentationFormat>
  <Paragraphs>72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Тема Office</vt:lpstr>
      <vt:lpstr>Red-Black Tree</vt:lpstr>
      <vt:lpstr>Red-Black Tree</vt:lpstr>
      <vt:lpstr>Red-Black Tree</vt:lpstr>
      <vt:lpstr>Red-Black Tree</vt:lpstr>
      <vt:lpstr>Red-Black Tree</vt:lpstr>
      <vt:lpstr>Red-Black Tree</vt:lpstr>
      <vt:lpstr>Red-Black Tree</vt:lpstr>
      <vt:lpstr>Red-Black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Red-Black Tree</dc:title>
  <dc:creator>Levonog</dc:creator>
  <cp:lastModifiedBy>Levonog</cp:lastModifiedBy>
  <cp:revision>1</cp:revision>
  <dcterms:created xsi:type="dcterms:W3CDTF">2021-07-10T19:14:09Z</dcterms:created>
  <dcterms:modified xsi:type="dcterms:W3CDTF">2021-07-10T19:14:14Z</dcterms:modified>
</cp:coreProperties>
</file>