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3AB1-BE35-4142-B09A-18002CC3DCB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C08D-F314-411C-A9D2-227BDA20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oinformatics.org/journal/v9_2015_39_44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data_structures/fenwick.html#toc-tgt-12" TargetMode="External"/><Relationship Id="rId2" Type="http://schemas.openxmlformats.org/officeDocument/2006/relationships/hyperlink" Target="https://cp-algorithms.com/data_structures/fenwic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553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just need to find a way to iterate over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's,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easy to see that we can find all such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's by starting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flipping the last unset bit.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call this operation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example,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0001010</m:t>
                          </m:r>
                        </m:e>
                        <m:sub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(10)=11=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0001011</m:t>
                          </m:r>
                        </m:e>
                        <m:sub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(11)=15=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0001111</m:t>
                          </m:r>
                        </m:e>
                        <m:sub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(15)=31=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0011111</m:t>
                          </m:r>
                        </m:e>
                        <m:sub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(31)=63=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0111111</m:t>
                          </m:r>
                        </m:e>
                        <m:sub>
                          <m:r>
                            <a:rPr lang="pt-BR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12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Unsurprisingly, there also exists a simple way to perform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bitwise operations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| 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+1),</m:t>
                      </m:r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| is the bitwise OR operator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image shows a possible interpretation of the Fenwick tree as tree. The nodes of the tree show the ranges they cover.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04407" y="2834640"/>
            <a:ext cx="678318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4407" y="3580216"/>
            <a:ext cx="3422073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                               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4407" y="4325792"/>
            <a:ext cx="1698569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       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26480" y="4325792"/>
            <a:ext cx="1698569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          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97430" y="5071368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704407" y="5071368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126480" y="5071368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41675" y="5071368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04406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56461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14055" y="5765484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73029" y="5765484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129243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85457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840265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695073" y="5759857"/>
            <a:ext cx="798025" cy="482138"/>
          </a:xfrm>
          <a:prstGeom prst="rect">
            <a:avLst/>
          </a:prstGeom>
          <a:solidFill>
            <a:schemeClr val="accent6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endCxn id="20" idx="0"/>
          </p:cNvCxnSpPr>
          <p:nvPr/>
        </p:nvCxnSpPr>
        <p:spPr>
          <a:xfrm>
            <a:off x="9094086" y="3316778"/>
            <a:ext cx="0" cy="2443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672041" y="4062354"/>
            <a:ext cx="0" cy="1697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384469" y="4807930"/>
            <a:ext cx="0" cy="951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972099" y="4807930"/>
            <a:ext cx="0" cy="951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2"/>
            <a:endCxn id="19" idx="0"/>
          </p:cNvCxnSpPr>
          <p:nvPr/>
        </p:nvCxnSpPr>
        <p:spPr>
          <a:xfrm flipH="1">
            <a:off x="8239278" y="5553506"/>
            <a:ext cx="1410" cy="20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4801281" y="5553506"/>
            <a:ext cx="1410" cy="20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531332" y="5553506"/>
            <a:ext cx="1410" cy="20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108961" y="5553506"/>
            <a:ext cx="1410" cy="20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502432" y="4818157"/>
            <a:ext cx="469667" cy="25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895403" y="4818157"/>
            <a:ext cx="476587" cy="27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2" idx="0"/>
          </p:cNvCxnSpPr>
          <p:nvPr/>
        </p:nvCxnSpPr>
        <p:spPr>
          <a:xfrm flipH="1">
            <a:off x="8240688" y="3316778"/>
            <a:ext cx="853397" cy="1754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975765" y="3327005"/>
            <a:ext cx="2118320" cy="998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6148629" y="3327005"/>
            <a:ext cx="2945456" cy="25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4402977" y="4080948"/>
            <a:ext cx="1257312" cy="26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5195455" y="4080948"/>
            <a:ext cx="464834" cy="98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sum in one-dimensional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implementation of the Fenwick tree for sum queries and single updates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normal Fenwick tree can only answer sum queries of the type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however we can also answer other queries of the type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computing two sums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subtract them.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handled in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sum in one-dimensional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22" y="1924403"/>
            <a:ext cx="4180955" cy="419823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02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minimum of [0;r] in one-dimensional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easy way of finding minimum of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Fenwick tree, as Fenwick tree can only answer queries of type [0;r].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Additionally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time a value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𝑢𝑝𝑑𝑎𝑡𝑒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new value has to be smaller than the current value (because the min function is not reversible). These, of course, are significant limitations.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minimum of [0;r] in one-dimensional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899444"/>
            <a:ext cx="4686300" cy="424815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67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minimum of [0;r] in one-dimensional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it is possible to implement a Fenwick tree that can handle arbitrary minimum range queries and arbitrary updates.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Efficient Range Minimum Queries using Binary Indexed Trees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such an approach.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that approach you need to maintain a second binary indexed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data, with a slightly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 also a lot harder compared to the normal implementation for sums.</a:t>
            </a:r>
          </a:p>
        </p:txBody>
      </p:sp>
    </p:spTree>
    <p:extLst>
      <p:ext uri="{BB962C8B-B14F-4D97-AF65-F5344CB8AC3E}">
        <p14:creationId xmlns:p14="http://schemas.microsoft.com/office/powerpoint/2010/main" val="25096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sum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implement Fenwick Tree for multidimensional array.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311130"/>
            <a:ext cx="5505450" cy="37338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36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all this theory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find problems.</a:t>
            </a:r>
          </a:p>
        </p:txBody>
      </p:sp>
    </p:spTree>
    <p:extLst>
      <p:ext uri="{BB962C8B-B14F-4D97-AF65-F5344CB8AC3E}">
        <p14:creationId xmlns:p14="http://schemas.microsoft.com/office/powerpoint/2010/main" val="3163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some reversible function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 array of integers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Fenwick tree is a data structure which: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calculates the value of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given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time;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updates the value of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time;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memory, or in other words, exactly the same memory required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easy to use and code, especially, in the case of multidimensional arrays.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Fenwick tree is also called Binary Indexed Tree, or just BIT abbreviated.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most common application of Fenwick tree is calculating the sum of a range (i.e.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6260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array of integers a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Fenwick tree is just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of its elements is equal to the sum of elements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some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]: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 dirty="0" err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g is some function that satisfies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will define the function in the next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slides.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1494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structure is called tree, because there is a nice representation of the data structure as tree, although we don't need to model an actual tree with vertices and nodes. We will only need to maintain the array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handle all queries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can write some pseudo-code for the two operations mentioned above - get the sum of elements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update (increase) some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8357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096294"/>
            <a:ext cx="5791200" cy="38100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4462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sum works as follows: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adds the sum of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result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"jumps" to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)−1);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)−1],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adds this range's sum to the result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on, until it "jumps"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)−1⋯−1)−1)]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(−1);−1];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where the sum function stops jumping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increase works with the same analogy, but "jumps" in the direction of increasing indices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ranges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satisfy the condition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increased by delta , 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+=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𝑑𝑒𝑙𝑡𝑎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we updated all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corresponds to ranges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08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obvious that the complexity of both sum and increase depend on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lots of ways to choose the function g, as long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works, which results just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therefore summation queries are slow.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also take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will correspond to prefix sum arrays, which means that finding the sum of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only take constant time, but updates are slow.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clever part of the Fenwick algorithm is, that there it uses a special definition of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can handle both operations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computation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using the following simple operation: we replace all trailing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 in the binary representation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if the least significant digit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binary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And otherwise the least significant digit is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we take this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all other trailing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and flip them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instance we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(11)=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1011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(12)=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(13)=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1101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(14)=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=14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(15)=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1111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exists a simple implementation using bitwise operations for the non-trivial operation described above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&amp;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bitwise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𝐴𝑁𝐷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operator. It is not hard to convince yourself that this solution does the same thing as the operation described above.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Широкоэкранный</PresentationFormat>
  <Paragraphs>130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Fenwick tree</vt:lpstr>
      <vt:lpstr>Fenwick tree</vt:lpstr>
      <vt:lpstr>Fenwick tree Description</vt:lpstr>
      <vt:lpstr>Fenwick tree Description</vt:lpstr>
      <vt:lpstr>Fenwick tree Description</vt:lpstr>
      <vt:lpstr>Fenwick tree Description</vt:lpstr>
      <vt:lpstr>Fenwick tree Description</vt:lpstr>
      <vt:lpstr>Fenwick tree Definition of g(i)</vt:lpstr>
      <vt:lpstr>Fenwick tree Definition of g(i)</vt:lpstr>
      <vt:lpstr>Fenwick tree Definition of g(i)</vt:lpstr>
      <vt:lpstr>Fenwick tree Definition of g(i)</vt:lpstr>
      <vt:lpstr>Fenwick tree Definition of g(i)</vt:lpstr>
      <vt:lpstr>Fenwick tree Finding sum in one-dimensional array</vt:lpstr>
      <vt:lpstr>Fenwick tree Finding sum in one-dimensional array</vt:lpstr>
      <vt:lpstr>Fenwick tree Finding minimum of [0;r] in one-dimensional array</vt:lpstr>
      <vt:lpstr>Fenwick tree Finding minimum of [0;r] in one-dimensional array</vt:lpstr>
      <vt:lpstr>Fenwick tree Finding minimum of [0;r] in one-dimensional array</vt:lpstr>
      <vt:lpstr>Fenwick tree Finding sum in two-dimensional array</vt:lpstr>
      <vt:lpstr>Fenwick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Fenwick tree</dc:title>
  <dc:creator>Levonog</dc:creator>
  <cp:lastModifiedBy>Levonog</cp:lastModifiedBy>
  <cp:revision>1</cp:revision>
  <dcterms:created xsi:type="dcterms:W3CDTF">2021-07-10T19:15:45Z</dcterms:created>
  <dcterms:modified xsi:type="dcterms:W3CDTF">2021-07-10T19:15:49Z</dcterms:modified>
</cp:coreProperties>
</file>