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634-18CC-4BD1-A69A-E2C19903A81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167-DED8-4429-9ED3-10B233B0A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3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634-18CC-4BD1-A69A-E2C19903A81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167-DED8-4429-9ED3-10B233B0A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9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634-18CC-4BD1-A69A-E2C19903A81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167-DED8-4429-9ED3-10B233B0A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1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634-18CC-4BD1-A69A-E2C19903A81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167-DED8-4429-9ED3-10B233B0A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0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634-18CC-4BD1-A69A-E2C19903A81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167-DED8-4429-9ED3-10B233B0A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4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634-18CC-4BD1-A69A-E2C19903A81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167-DED8-4429-9ED3-10B233B0A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634-18CC-4BD1-A69A-E2C19903A81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167-DED8-4429-9ED3-10B233B0A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3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634-18CC-4BD1-A69A-E2C19903A81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167-DED8-4429-9ED3-10B233B0A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634-18CC-4BD1-A69A-E2C19903A81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167-DED8-4429-9ED3-10B233B0A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4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634-18CC-4BD1-A69A-E2C19903A81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167-DED8-4429-9ED3-10B233B0A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634-18CC-4BD1-A69A-E2C19903A81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D167-DED8-4429-9ED3-10B233B0A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E634-18CC-4BD1-A69A-E2C19903A81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D167-DED8-4429-9ED3-10B233B0A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 decomposition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268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Sqrt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decomposition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method (or a data structure) that allows you to perform some common operations (finding sum of the elements of the sub-array, finding the minimal/maximal element, etc.)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operations, which is much faster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trivial algorithm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[0…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implement a data structure that allows to find the sum of the elements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arbitrary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operations.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33130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basic idea of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sqrt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decomposition is preprocessing. We'll divide the array a into blocks of length approximately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for each block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we'll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precalculate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sum of elements in it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assume that both the size of the block and the number of blocks are equal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rounded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the array a is divided into blocks in the following way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⏟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groupCh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groupChr>
                        <m:groupChrPr>
                          <m:chr m:val="⏟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groupCh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…,</m:t>
                      </m:r>
                      <m:groupChr>
                        <m:groupChrPr>
                          <m:chr m:val="⏟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groupCh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72326" y="5045827"/>
              <a:ext cx="808337" cy="4836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337">
                      <a:extLst>
                        <a:ext uri="{9D8B030D-6E8A-4147-A177-3AD203B41FA5}">
                          <a16:colId xmlns:a16="http://schemas.microsoft.com/office/drawing/2014/main" val="799547435"/>
                        </a:ext>
                      </a:extLst>
                    </a:gridCol>
                  </a:tblGrid>
                  <a:tr h="4836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3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sz="23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3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9263" marR="119263" marT="59631" marB="5963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8903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6258066"/>
                  </p:ext>
                </p:extLst>
              </p:nvPr>
            </p:nvGraphicFramePr>
            <p:xfrm>
              <a:off x="2572326" y="5045827"/>
              <a:ext cx="808337" cy="4836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337">
                      <a:extLst>
                        <a:ext uri="{9D8B030D-6E8A-4147-A177-3AD203B41FA5}">
                          <a16:colId xmlns:a16="http://schemas.microsoft.com/office/drawing/2014/main" val="799547435"/>
                        </a:ext>
                      </a:extLst>
                    </a:gridCol>
                  </a:tblGrid>
                  <a:tr h="4836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263" marR="119263" marT="59631" marB="5963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8903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4595" y="5045827"/>
              <a:ext cx="808337" cy="4836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337">
                      <a:extLst>
                        <a:ext uri="{9D8B030D-6E8A-4147-A177-3AD203B41FA5}">
                          <a16:colId xmlns:a16="http://schemas.microsoft.com/office/drawing/2014/main" val="799547435"/>
                        </a:ext>
                      </a:extLst>
                    </a:gridCol>
                  </a:tblGrid>
                  <a:tr h="4836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3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sz="23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3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9263" marR="119263" marT="59631" marB="5963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8903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1040667"/>
                  </p:ext>
                </p:extLst>
              </p:nvPr>
            </p:nvGraphicFramePr>
            <p:xfrm>
              <a:off x="4794595" y="5045827"/>
              <a:ext cx="808337" cy="4836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337">
                      <a:extLst>
                        <a:ext uri="{9D8B030D-6E8A-4147-A177-3AD203B41FA5}">
                          <a16:colId xmlns:a16="http://schemas.microsoft.com/office/drawing/2014/main" val="799547435"/>
                        </a:ext>
                      </a:extLst>
                    </a:gridCol>
                  </a:tblGrid>
                  <a:tr h="4836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263" marR="119263" marT="59631" marB="5963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8903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74197" y="5081848"/>
              <a:ext cx="808337" cy="4836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337">
                      <a:extLst>
                        <a:ext uri="{9D8B030D-6E8A-4147-A177-3AD203B41FA5}">
                          <a16:colId xmlns:a16="http://schemas.microsoft.com/office/drawing/2014/main" val="799547435"/>
                        </a:ext>
                      </a:extLst>
                    </a:gridCol>
                  </a:tblGrid>
                  <a:tr h="4836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3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3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3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9263" marR="119263" marT="59631" marB="5963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8903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946361"/>
                  </p:ext>
                </p:extLst>
              </p:nvPr>
            </p:nvGraphicFramePr>
            <p:xfrm>
              <a:off x="8074197" y="5081848"/>
              <a:ext cx="808337" cy="4836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337">
                      <a:extLst>
                        <a:ext uri="{9D8B030D-6E8A-4147-A177-3AD203B41FA5}">
                          <a16:colId xmlns:a16="http://schemas.microsoft.com/office/drawing/2014/main" val="799547435"/>
                        </a:ext>
                      </a:extLst>
                    </a:gridCol>
                  </a:tblGrid>
                  <a:tr h="4836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263" marR="119263" marT="59631" marB="5963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8903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27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last block may have fewer elements than the others (if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 a multiple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it is not important to the discussion (as it can be handled easily). Thus, for each block k, we know the sum of elements on it b[k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]: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−1,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−1)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 calculated the values of b[k] (this required O(n) operations).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1209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they help us to answer each query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Notice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if the interval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long enough, it will contain several whole blocks, and for those blocks we can find the sum of elements in them in a single operation.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result, the interval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contain parts of only two blocks, and we'll have to calculate the sum of elements in these parts trivially.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04083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in order to calculate the sum of elements on the interval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only need to sum the elements of the two "tails":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sum the values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all the blocks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When k=p, i.e. l and r belong to the same block, the formula can't be applied, and the sum should be calculated trivially.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8853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approach allows us to significantly reduce the number of operations. 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Indeed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size of each "tail" does not exceed the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number of blocks in the sum does not exceed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Since we have chosen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number of operations required to find the sum of elements on the interval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8885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Тема Office</vt:lpstr>
      <vt:lpstr>SQRT decomposition</vt:lpstr>
      <vt:lpstr>SQRT decomposition</vt:lpstr>
      <vt:lpstr>SQRT decomposition Description</vt:lpstr>
      <vt:lpstr>SQRT decomposition</vt:lpstr>
      <vt:lpstr>SQRT decomposition</vt:lpstr>
      <vt:lpstr>SQRT decomposition</vt:lpstr>
      <vt:lpstr>SQRT decomposition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SQRT decomposition</dc:title>
  <dc:creator>Levonog</dc:creator>
  <cp:lastModifiedBy>Levonog</cp:lastModifiedBy>
  <cp:revision>1</cp:revision>
  <dcterms:created xsi:type="dcterms:W3CDTF">2021-07-10T19:15:01Z</dcterms:created>
  <dcterms:modified xsi:type="dcterms:W3CDTF">2021-07-10T19:15:07Z</dcterms:modified>
</cp:coreProperties>
</file>