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E3C5-2017-4531-B1D5-9566920DED70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5A10-02DE-4A76-9986-A6A1AF06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294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tree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tree-like data structure whose nodes store the letters of an alphabet.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structuring the nodes in a particular way, words and strings can be retrieved from the structure by traversing down a branch path of the tree.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 common approach to the storing/searching strings problem.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3 operations, that we can perform on tries:</a:t>
            </a:r>
          </a:p>
          <a:p>
            <a:pPr lvl="1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3044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contains a structure named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itself contains an array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and some another useful variables.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strings “ac” and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25CC3-AD74-4184-B186-870E7237E52F}"/>
              </a:ext>
            </a:extLst>
          </p:cNvPr>
          <p:cNvSpPr/>
          <p:nvPr/>
        </p:nvSpPr>
        <p:spPr>
          <a:xfrm>
            <a:off x="5035395" y="2692941"/>
            <a:ext cx="780542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A49B8-FC1F-4671-993E-24DA6A3A879A}"/>
              </a:ext>
            </a:extLst>
          </p:cNvPr>
          <p:cNvSpPr/>
          <p:nvPr/>
        </p:nvSpPr>
        <p:spPr>
          <a:xfrm>
            <a:off x="3898560" y="3276600"/>
            <a:ext cx="304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8466A-B958-4649-9543-6E3CD7177F15}"/>
              </a:ext>
            </a:extLst>
          </p:cNvPr>
          <p:cNvSpPr/>
          <p:nvPr/>
        </p:nvSpPr>
        <p:spPr>
          <a:xfrm>
            <a:off x="4396954" y="3280719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111F9-6C8A-4C55-A8DB-72A0DF5AAA53}"/>
              </a:ext>
            </a:extLst>
          </p:cNvPr>
          <p:cNvSpPr/>
          <p:nvPr/>
        </p:nvSpPr>
        <p:spPr>
          <a:xfrm>
            <a:off x="4878872" y="3276597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C6224-96DF-48FE-AEC7-6CCC9C5255B8}"/>
              </a:ext>
            </a:extLst>
          </p:cNvPr>
          <p:cNvSpPr/>
          <p:nvPr/>
        </p:nvSpPr>
        <p:spPr>
          <a:xfrm>
            <a:off x="5896241" y="3280713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9E18A-1B2C-43D8-AF1E-28F30FD97463}"/>
              </a:ext>
            </a:extLst>
          </p:cNvPr>
          <p:cNvSpPr/>
          <p:nvPr/>
        </p:nvSpPr>
        <p:spPr>
          <a:xfrm>
            <a:off x="6361681" y="3276591"/>
            <a:ext cx="304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ABA859-DE37-4539-A3D6-72B20D5F5EC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050960" y="2997741"/>
            <a:ext cx="1374706" cy="27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657E18-4344-49EB-BA69-4B45FD44195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549354" y="2997741"/>
            <a:ext cx="876312" cy="28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5A53A5-9702-4CE4-B609-BBC0FFFD5C6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031272" y="2997741"/>
            <a:ext cx="394394" cy="27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0DD1DA-9031-47F9-ABD6-DAADBC79785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425666" y="2997741"/>
            <a:ext cx="1088415" cy="27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5296A7-5E6C-4A23-88B2-EBCD979EBE5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425666" y="2997741"/>
            <a:ext cx="622975" cy="28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672C924-BB2F-4195-861F-AFD72796411C}"/>
              </a:ext>
            </a:extLst>
          </p:cNvPr>
          <p:cNvSpPr/>
          <p:nvPr/>
        </p:nvSpPr>
        <p:spPr>
          <a:xfrm>
            <a:off x="5354599" y="3410461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91E0CD-971A-4F8B-A836-794E8C8971AE}"/>
              </a:ext>
            </a:extLst>
          </p:cNvPr>
          <p:cNvSpPr/>
          <p:nvPr/>
        </p:nvSpPr>
        <p:spPr>
          <a:xfrm>
            <a:off x="5506999" y="3414577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6FBFA3-96D0-41E4-A3B9-E31D474B77FE}"/>
              </a:ext>
            </a:extLst>
          </p:cNvPr>
          <p:cNvSpPr/>
          <p:nvPr/>
        </p:nvSpPr>
        <p:spPr>
          <a:xfrm>
            <a:off x="5659399" y="3410455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DAF15-C5C5-48B9-A853-38F24FB1DD07}"/>
              </a:ext>
            </a:extLst>
          </p:cNvPr>
          <p:cNvSpPr/>
          <p:nvPr/>
        </p:nvSpPr>
        <p:spPr>
          <a:xfrm>
            <a:off x="2568150" y="3867665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01243C-B4FE-46CC-95E3-99BB786A6169}"/>
              </a:ext>
            </a:extLst>
          </p:cNvPr>
          <p:cNvSpPr/>
          <p:nvPr/>
        </p:nvSpPr>
        <p:spPr>
          <a:xfrm>
            <a:off x="3066544" y="3871784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33BCD9-D664-4143-8B32-4C792582B8C7}"/>
              </a:ext>
            </a:extLst>
          </p:cNvPr>
          <p:cNvSpPr/>
          <p:nvPr/>
        </p:nvSpPr>
        <p:spPr>
          <a:xfrm>
            <a:off x="3548462" y="3867662"/>
            <a:ext cx="304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859C4A-CFE9-4537-8BC8-61B7CB362C91}"/>
              </a:ext>
            </a:extLst>
          </p:cNvPr>
          <p:cNvSpPr/>
          <p:nvPr/>
        </p:nvSpPr>
        <p:spPr>
          <a:xfrm>
            <a:off x="4565831" y="3871778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5A3DDD-9A7A-410C-A9C3-EAF4A58E5933}"/>
              </a:ext>
            </a:extLst>
          </p:cNvPr>
          <p:cNvSpPr/>
          <p:nvPr/>
        </p:nvSpPr>
        <p:spPr>
          <a:xfrm>
            <a:off x="5031271" y="386765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202057-603D-449E-9CE7-FA2EFD80F6F9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2720550" y="3581400"/>
            <a:ext cx="1324229" cy="2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25DF3D-21E0-4AFF-B52A-FE52306F2768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218944" y="3581400"/>
            <a:ext cx="825835" cy="2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8E508F-BE3B-4A41-A669-D41E5C679D49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700862" y="3581400"/>
            <a:ext cx="343917" cy="28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F6400A-C708-4E36-91A0-0172E845CC9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044779" y="3581400"/>
            <a:ext cx="1138892" cy="28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2FC638-033C-4F01-BCBC-E559D6B2C11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44779" y="3581400"/>
            <a:ext cx="673452" cy="29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59B6E11-0F92-4ACD-BE6B-FE1A7F134946}"/>
              </a:ext>
            </a:extLst>
          </p:cNvPr>
          <p:cNvSpPr/>
          <p:nvPr/>
        </p:nvSpPr>
        <p:spPr>
          <a:xfrm>
            <a:off x="4024189" y="4001526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8C1298-8AAA-486B-9CDF-FB195196C597}"/>
              </a:ext>
            </a:extLst>
          </p:cNvPr>
          <p:cNvSpPr/>
          <p:nvPr/>
        </p:nvSpPr>
        <p:spPr>
          <a:xfrm>
            <a:off x="4176589" y="4005642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C6B05E-665C-4FEE-B5C8-189D94C7A2F6}"/>
              </a:ext>
            </a:extLst>
          </p:cNvPr>
          <p:cNvSpPr/>
          <p:nvPr/>
        </p:nvSpPr>
        <p:spPr>
          <a:xfrm>
            <a:off x="4328989" y="4001520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3218F4-48AC-4424-B1FA-49C505B3019B}"/>
              </a:ext>
            </a:extLst>
          </p:cNvPr>
          <p:cNvSpPr/>
          <p:nvPr/>
        </p:nvSpPr>
        <p:spPr>
          <a:xfrm>
            <a:off x="2222162" y="4458727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88E919-05B3-4F5D-A0BC-3844B3C9406A}"/>
              </a:ext>
            </a:extLst>
          </p:cNvPr>
          <p:cNvSpPr/>
          <p:nvPr/>
        </p:nvSpPr>
        <p:spPr>
          <a:xfrm>
            <a:off x="2720556" y="4462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A7B441-C5F5-44A1-9102-BF96C5867016}"/>
              </a:ext>
            </a:extLst>
          </p:cNvPr>
          <p:cNvSpPr/>
          <p:nvPr/>
        </p:nvSpPr>
        <p:spPr>
          <a:xfrm>
            <a:off x="3202474" y="4458724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28301B-1F21-4A30-B992-1E8E39CBE280}"/>
              </a:ext>
            </a:extLst>
          </p:cNvPr>
          <p:cNvSpPr/>
          <p:nvPr/>
        </p:nvSpPr>
        <p:spPr>
          <a:xfrm>
            <a:off x="4219843" y="4462840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0B0EF6-9D55-4149-99C6-5B2093E2250A}"/>
              </a:ext>
            </a:extLst>
          </p:cNvPr>
          <p:cNvSpPr/>
          <p:nvPr/>
        </p:nvSpPr>
        <p:spPr>
          <a:xfrm>
            <a:off x="4685283" y="4458718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FCC14C-0686-420B-8FA7-DF124872B865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2374562" y="4172462"/>
            <a:ext cx="1324229" cy="2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CC9AD-4326-4A69-9D77-83C78085AEFE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2872956" y="4172462"/>
            <a:ext cx="825835" cy="2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615A536-E753-429E-86EB-28922CBE0E57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3354874" y="4172462"/>
            <a:ext cx="343917" cy="28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820E42-8A76-4D52-B696-3954AA20B12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698791" y="4172462"/>
            <a:ext cx="1138892" cy="28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0FAAFC-3B21-4311-A7DF-BB9314E93878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698791" y="4172462"/>
            <a:ext cx="673452" cy="29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813F3DA-E37A-4151-9E9A-7E0C26DC06AF}"/>
              </a:ext>
            </a:extLst>
          </p:cNvPr>
          <p:cNvSpPr/>
          <p:nvPr/>
        </p:nvSpPr>
        <p:spPr>
          <a:xfrm>
            <a:off x="3678201" y="4592588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6559345-C6E4-40DC-81C9-D1F8846C57B7}"/>
              </a:ext>
            </a:extLst>
          </p:cNvPr>
          <p:cNvSpPr/>
          <p:nvPr/>
        </p:nvSpPr>
        <p:spPr>
          <a:xfrm>
            <a:off x="3830601" y="4596704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891426-6287-4307-BBBF-95DBEB575E63}"/>
              </a:ext>
            </a:extLst>
          </p:cNvPr>
          <p:cNvSpPr/>
          <p:nvPr/>
        </p:nvSpPr>
        <p:spPr>
          <a:xfrm>
            <a:off x="3983001" y="4592582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F09650-5D05-4098-A932-26FBE15FEB17}"/>
              </a:ext>
            </a:extLst>
          </p:cNvPr>
          <p:cNvSpPr/>
          <p:nvPr/>
        </p:nvSpPr>
        <p:spPr>
          <a:xfrm>
            <a:off x="5863289" y="3873842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529FE7-42E6-4AB8-8AA4-BB5EA8F523DB}"/>
              </a:ext>
            </a:extLst>
          </p:cNvPr>
          <p:cNvSpPr/>
          <p:nvPr/>
        </p:nvSpPr>
        <p:spPr>
          <a:xfrm>
            <a:off x="6361683" y="3877961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A8F9B8-70AE-4654-8EC7-F20C0438455B}"/>
              </a:ext>
            </a:extLst>
          </p:cNvPr>
          <p:cNvSpPr/>
          <p:nvPr/>
        </p:nvSpPr>
        <p:spPr>
          <a:xfrm>
            <a:off x="6843601" y="3873839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6CAC38-ADC9-4354-AC71-C6F5A26BCC4F}"/>
              </a:ext>
            </a:extLst>
          </p:cNvPr>
          <p:cNvSpPr/>
          <p:nvPr/>
        </p:nvSpPr>
        <p:spPr>
          <a:xfrm>
            <a:off x="7860970" y="3877955"/>
            <a:ext cx="304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DF3EB1-F932-46B9-BC1D-3A187FB7A055}"/>
              </a:ext>
            </a:extLst>
          </p:cNvPr>
          <p:cNvSpPr/>
          <p:nvPr/>
        </p:nvSpPr>
        <p:spPr>
          <a:xfrm>
            <a:off x="8326410" y="3873833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AD2837-E8FD-4206-8770-3906EA5DF654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6015689" y="3587577"/>
            <a:ext cx="500439" cy="2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7E103E-4216-4583-A8AE-1F930662DE28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6514083" y="3587577"/>
            <a:ext cx="2045" cy="2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8EFEE5-2F64-4E1D-BFED-7855E9A1321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516128" y="3587577"/>
            <a:ext cx="479873" cy="28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15FD588-9F03-43FC-AFE5-E25ABF6BB27E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516128" y="3587577"/>
            <a:ext cx="1962682" cy="28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7A574B-90D3-4A51-83AA-62E8A6A2E1B1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516128" y="3587577"/>
            <a:ext cx="1497242" cy="29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9D6C78E-3CF6-42C8-84F4-CAF163A92722}"/>
              </a:ext>
            </a:extLst>
          </p:cNvPr>
          <p:cNvSpPr/>
          <p:nvPr/>
        </p:nvSpPr>
        <p:spPr>
          <a:xfrm>
            <a:off x="7319328" y="4007703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0D6018-1B5B-42F8-9926-DC3C92DBCBFD}"/>
              </a:ext>
            </a:extLst>
          </p:cNvPr>
          <p:cNvSpPr/>
          <p:nvPr/>
        </p:nvSpPr>
        <p:spPr>
          <a:xfrm>
            <a:off x="7471728" y="4011819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42BDADE-6565-44D9-AA4F-EA67097088FF}"/>
              </a:ext>
            </a:extLst>
          </p:cNvPr>
          <p:cNvSpPr/>
          <p:nvPr/>
        </p:nvSpPr>
        <p:spPr>
          <a:xfrm>
            <a:off x="7624128" y="4007697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10F90D-1B05-4ECC-A6D5-3CFE162234D4}"/>
              </a:ext>
            </a:extLst>
          </p:cNvPr>
          <p:cNvSpPr/>
          <p:nvPr/>
        </p:nvSpPr>
        <p:spPr>
          <a:xfrm>
            <a:off x="6530550" y="4466969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7452F29-E7E0-4453-94A9-6EF354F897B9}"/>
              </a:ext>
            </a:extLst>
          </p:cNvPr>
          <p:cNvSpPr/>
          <p:nvPr/>
        </p:nvSpPr>
        <p:spPr>
          <a:xfrm>
            <a:off x="7028944" y="4471088"/>
            <a:ext cx="304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33C021-E161-4100-990B-FF74CF74DAAA}"/>
              </a:ext>
            </a:extLst>
          </p:cNvPr>
          <p:cNvSpPr/>
          <p:nvPr/>
        </p:nvSpPr>
        <p:spPr>
          <a:xfrm>
            <a:off x="7510862" y="446696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140365-139A-4553-B2C2-507458E332BF}"/>
              </a:ext>
            </a:extLst>
          </p:cNvPr>
          <p:cNvSpPr/>
          <p:nvPr/>
        </p:nvSpPr>
        <p:spPr>
          <a:xfrm>
            <a:off x="8528231" y="4471082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6978CCE-4452-49F4-83B5-8114155B2DCC}"/>
              </a:ext>
            </a:extLst>
          </p:cNvPr>
          <p:cNvSpPr/>
          <p:nvPr/>
        </p:nvSpPr>
        <p:spPr>
          <a:xfrm>
            <a:off x="8993671" y="4466960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4D58EA-3054-414E-9895-E81DBE2994D9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6682950" y="4180704"/>
            <a:ext cx="1324229" cy="2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FFBF022-2677-4726-A96D-30CED5A0E61D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7181344" y="4180704"/>
            <a:ext cx="825835" cy="2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CA5F227-B60A-49F6-8289-BB360E1E3624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7663262" y="4180704"/>
            <a:ext cx="343917" cy="28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7C8809B-DC7B-4E85-B41B-C9C4B3559599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8007179" y="4180704"/>
            <a:ext cx="1138892" cy="28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74C529D-9D13-4E17-A373-BC01A39F6A8B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8007179" y="4180704"/>
            <a:ext cx="673452" cy="29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BFD0F9A-97BE-4A92-802D-5072D19CA75D}"/>
              </a:ext>
            </a:extLst>
          </p:cNvPr>
          <p:cNvSpPr/>
          <p:nvPr/>
        </p:nvSpPr>
        <p:spPr>
          <a:xfrm>
            <a:off x="7986589" y="4600830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F62295-2CE2-4E0C-9154-35C06C50129D}"/>
              </a:ext>
            </a:extLst>
          </p:cNvPr>
          <p:cNvSpPr/>
          <p:nvPr/>
        </p:nvSpPr>
        <p:spPr>
          <a:xfrm>
            <a:off x="8138989" y="4604946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C79252E-663A-47AD-B92D-4FE1584EA8F6}"/>
              </a:ext>
            </a:extLst>
          </p:cNvPr>
          <p:cNvSpPr/>
          <p:nvPr/>
        </p:nvSpPr>
        <p:spPr>
          <a:xfrm>
            <a:off x="8291389" y="4600824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1CD51F-2B2F-4282-A36A-679786D48F71}"/>
              </a:ext>
            </a:extLst>
          </p:cNvPr>
          <p:cNvSpPr/>
          <p:nvPr/>
        </p:nvSpPr>
        <p:spPr>
          <a:xfrm>
            <a:off x="5698531" y="5068328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8D0D0C4-8834-465F-A68B-2C7996C5F5E3}"/>
              </a:ext>
            </a:extLst>
          </p:cNvPr>
          <p:cNvSpPr/>
          <p:nvPr/>
        </p:nvSpPr>
        <p:spPr>
          <a:xfrm>
            <a:off x="6196925" y="5072447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64278D9-7F27-4458-8CBC-0CB65F4E66E3}"/>
              </a:ext>
            </a:extLst>
          </p:cNvPr>
          <p:cNvSpPr/>
          <p:nvPr/>
        </p:nvSpPr>
        <p:spPr>
          <a:xfrm>
            <a:off x="6678843" y="5068325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D06A724-D71A-4957-BA70-B028A88EE670}"/>
              </a:ext>
            </a:extLst>
          </p:cNvPr>
          <p:cNvSpPr/>
          <p:nvPr/>
        </p:nvSpPr>
        <p:spPr>
          <a:xfrm>
            <a:off x="7696212" y="5072441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B8EDBE-3BC5-47D9-B431-51CA7924D2C9}"/>
              </a:ext>
            </a:extLst>
          </p:cNvPr>
          <p:cNvSpPr/>
          <p:nvPr/>
        </p:nvSpPr>
        <p:spPr>
          <a:xfrm>
            <a:off x="8161652" y="5068319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8FE20FA-7F2D-4AF1-9590-3747437CA3F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5850931" y="4782063"/>
            <a:ext cx="1324229" cy="2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C66070A-B508-48BD-A301-FC6580D3BAEE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6349325" y="4782063"/>
            <a:ext cx="825835" cy="2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3606013-C17C-458A-A22F-A2240E3661B4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6831243" y="4782063"/>
            <a:ext cx="343917" cy="28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01ABAAA-C7CD-4D52-8E56-85933C42168B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7175160" y="4782063"/>
            <a:ext cx="1138892" cy="28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294DADE-EAE3-4AE8-ACCB-9BF9B9C8E289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7175160" y="4782063"/>
            <a:ext cx="673452" cy="29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E6AA83EC-2E34-4905-9D3E-6DEA104070A9}"/>
              </a:ext>
            </a:extLst>
          </p:cNvPr>
          <p:cNvSpPr/>
          <p:nvPr/>
        </p:nvSpPr>
        <p:spPr>
          <a:xfrm>
            <a:off x="7154570" y="5202189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E344F3F-D92A-4FF7-AE34-03FE081D8EEB}"/>
              </a:ext>
            </a:extLst>
          </p:cNvPr>
          <p:cNvSpPr/>
          <p:nvPr/>
        </p:nvSpPr>
        <p:spPr>
          <a:xfrm>
            <a:off x="7306970" y="5206305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208BC94-81D1-4D8E-BF9E-55AC9C4E52FD}"/>
              </a:ext>
            </a:extLst>
          </p:cNvPr>
          <p:cNvSpPr/>
          <p:nvPr/>
        </p:nvSpPr>
        <p:spPr>
          <a:xfrm>
            <a:off x="7459370" y="5202183"/>
            <a:ext cx="65903" cy="659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array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Nodes, where k is a number of letters in alphabet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implementation can be the following: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3628417"/>
            <a:ext cx="5267325" cy="1895475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666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Dictionary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data structure can be used to store dictionary: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add every word in our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of the tree will be equal to length of longest word.</a:t>
                </a:r>
                <a:endParaRPr lang="hy-AM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can find out a single particular word presence in dictionary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𝑙𝑒𝑛𝑔𝑡h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𝑤𝑜𝑟𝑑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simple iterating through the tree</a:t>
                </a:r>
                <a:r>
                  <a:rPr lang="hy-AM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checking letter by letter</a:t>
                </a:r>
                <a:r>
                  <a:rPr lang="hy-AM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0724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examples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this data structure can be used to: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 the word by it’s prefix.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words by substring.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hecking.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completion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616867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Широкоэкранный</PresentationFormat>
  <Paragraphs>72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Trie</vt:lpstr>
      <vt:lpstr>Trie</vt:lpstr>
      <vt:lpstr>Trie Inner representation</vt:lpstr>
      <vt:lpstr>Trie Node structure</vt:lpstr>
      <vt:lpstr>Trie Examples: Dictionary</vt:lpstr>
      <vt:lpstr>Trie Other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dc:creator>Levonog</dc:creator>
  <cp:lastModifiedBy>Levonog</cp:lastModifiedBy>
  <cp:revision>1</cp:revision>
  <dcterms:created xsi:type="dcterms:W3CDTF">2021-07-10T19:12:00Z</dcterms:created>
  <dcterms:modified xsi:type="dcterms:W3CDTF">2021-07-10T19:12:03Z</dcterms:modified>
</cp:coreProperties>
</file>