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2805-20FB-4A09-BBAB-22F719AE7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343AD5-5C95-49CD-1877-124115E7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8C5F7-9B8F-3891-3394-DE762928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F886F-9D3D-7D8E-C675-0A19A63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D01DA-CDAA-48A3-87A5-C3DE39C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B410-6389-B881-35DE-D20B1B3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5E969-870A-CD85-B020-CC09669D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C99DE-950A-C3B1-2B92-442892A0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76E41-1C54-DF94-4B30-7818C80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0CCD6-25D1-8984-2752-D0E37EA7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4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E850C-0C18-4FE7-80C9-AA2C4E76B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9B712-CB82-6B6D-0A8E-FA5F58DD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E908-98D9-8353-FB11-2942B14E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18A85-9E82-E4B6-CC3E-31558098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17333-04C1-AC7E-3F52-35075B55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2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31A3E-48D9-87CE-56EF-0948EE14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A2660-16B0-54FC-FF3C-3A70D155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8786A-7BC9-F3DE-8859-B172D776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C36C7-F682-630C-3409-751EA0E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1F1AA-52CD-9E77-D67A-2D2CE11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A430E-7D82-6768-05A8-86D5DC89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EF726-8A2F-2511-55C2-AC032378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E6B11-C273-C92E-9D85-7431AD82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7B89A-B144-F29A-402F-E175544B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BDB46-EA51-15C8-FBE0-892C4006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5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89BC-56A8-3BEE-EE1D-4F2A29BF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AED8C-4B90-7DE7-3254-D45B32B3C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C7A97-8706-59A8-E348-6BA8E92C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CF8CD-1604-48F4-411C-E04FB689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71FAE-1AA5-E5E0-3162-828CEB55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2F170A-0622-20AB-4C72-2EB0BAC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8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E8E0-3AE9-E46D-78E5-384DF067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E63A8-33A3-7F98-643B-0B906E01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1927D-16E7-40F8-19E3-CE2E2438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AAD328-C869-9BFA-53C4-F5801E80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6EDFA-09F2-75A2-2428-AEB44991D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DBA7A-898B-E306-C2C0-24A55376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6091C-7674-AFF8-54C3-51B067DA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1393FD-932C-DF6A-3AC5-1DD8793E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603EB-CD81-7413-4523-0EFEAFD6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D091F0-89BB-95C0-C8CC-6AD3681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3BCFB7-50FE-6F96-CEB5-CA69389D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2AB51-EB1A-BE2B-CC4B-DDC8D4BB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5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19CDF2-A031-583A-55DE-AEBFC5E3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0DE74-8343-EF8D-47C5-CFD7E113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6A19C-F80E-3957-8435-4B9CF8E5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BC17-7FB8-997D-1EF1-142F7231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6FB82-6CBB-A452-889F-AE08951B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87D6D-D6CD-7D88-722F-D7CBA1D4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30350-44E6-3574-0683-69CD5377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89A95-1F56-76D5-DCB9-3D1B89EF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ABF24-DF08-5048-A727-2843D525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9D982-6973-CE2E-90EF-5BAFDEA4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D8D77C-87F4-CB8F-8B23-633B4679B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472A7C-669A-2F5B-95FD-89A623942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1420D-9E4E-8726-C40F-6646F84E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12400-D79A-9FA9-5704-8D26CEF9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A837-D37C-AF91-6E22-DD9D511C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9E861-9645-8DFF-7489-46ED7B68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DBA2-2545-8490-FC6E-FED0DACF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300D8-A275-B139-4556-AF7CFBA9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C0F3-CE36-4CA3-9D75-1E0A5FE2F27E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EB83B-0456-EF62-2C7B-ADCD4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C871A-3E4F-A4F7-2683-D5BDAC6F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FAE3-B03A-4799-B6CB-8BCE2EC8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A2ADB-38BB-9E0C-ED46-BB6C758A5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2018184040 </a:t>
            </a:r>
            <a:r>
              <a:rPr lang="ko-KR" altLang="en-US" dirty="0"/>
              <a:t>박태현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200BD-54AA-D14C-4193-0DB1815E1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게임 프로그래밍 과제 </a:t>
            </a:r>
            <a:r>
              <a:rPr lang="en-US" altLang="ko-KR" dirty="0"/>
              <a:t>–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72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9350685" y="1450849"/>
            <a:ext cx="26101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 개발에 도움을 주는 </a:t>
            </a:r>
            <a:r>
              <a:rPr lang="en-US" altLang="ko-KR" sz="2000" dirty="0"/>
              <a:t>Method </a:t>
            </a:r>
            <a:r>
              <a:rPr lang="ko-KR" altLang="en-US" sz="2000" dirty="0"/>
              <a:t>클래스와 </a:t>
            </a:r>
            <a:r>
              <a:rPr lang="en-US" altLang="ko-KR" sz="2000" dirty="0"/>
              <a:t>XMFLOAT3, 2 </a:t>
            </a:r>
            <a:r>
              <a:rPr lang="ko-KR" altLang="en-US" sz="2000" dirty="0"/>
              <a:t>등의 구조체를 상속받아 재정의하여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저만의 방식으로 개발 환경을 더 편하게 하기 위해 만들어 보았습니다</a:t>
            </a:r>
            <a:r>
              <a:rPr lang="en-US" altLang="ko-KR" sz="2000" dirty="0"/>
              <a:t>. </a:t>
            </a: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5CB8085-1DDC-49C8-8E86-D70F9A06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2" y="43841"/>
            <a:ext cx="4517885" cy="6770318"/>
          </a:xfrm>
          <a:prstGeom prst="rect">
            <a:avLst/>
          </a:prstGeom>
        </p:spPr>
      </p:pic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AD8E7A1-0862-0095-4417-E1D3D3ECF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12" y="423672"/>
            <a:ext cx="4208192" cy="57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5997885" y="683765"/>
            <a:ext cx="58161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모든 클래스는 </a:t>
            </a:r>
            <a:r>
              <a:rPr lang="en-US" altLang="ko-KR" sz="2000" dirty="0"/>
              <a:t>Base</a:t>
            </a:r>
            <a:r>
              <a:rPr lang="ko-KR" altLang="en-US" sz="2000" dirty="0"/>
              <a:t>를 상속받아서 만들어집니다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Base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SmartPointer</a:t>
            </a:r>
            <a:r>
              <a:rPr lang="ko-KR" altLang="en-US" sz="2000" dirty="0"/>
              <a:t>를 본격적으로 사용하기 위해서 </a:t>
            </a:r>
            <a:r>
              <a:rPr lang="en-US" altLang="ko-KR" sz="2000" dirty="0" err="1"/>
              <a:t>enable_shared_from_this</a:t>
            </a:r>
            <a:r>
              <a:rPr lang="en-US" altLang="ko-KR" sz="2000" dirty="0"/>
              <a:t> </a:t>
            </a:r>
            <a:r>
              <a:rPr lang="ko-KR" altLang="en-US" sz="2000" dirty="0"/>
              <a:t>를 상속 받습니다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그리고 이 상속들을 이용하기 위해 </a:t>
            </a:r>
            <a:r>
              <a:rPr lang="en-US" altLang="ko-KR" sz="2000" dirty="0"/>
              <a:t>template </a:t>
            </a:r>
            <a:r>
              <a:rPr lang="ko-KR" altLang="en-US" sz="2000" dirty="0"/>
              <a:t>함수를 만들어서 자기 자신의 스마트 포인터를 잘 가져올 수 있도록 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그리고 </a:t>
            </a:r>
            <a:r>
              <a:rPr lang="en-US" altLang="ko-KR" sz="2000" dirty="0"/>
              <a:t>Object</a:t>
            </a:r>
            <a:r>
              <a:rPr lang="ko-KR" altLang="en-US" sz="2000" dirty="0"/>
              <a:t>는 다른 매니저 클래스와 구분하기 위한 용도로 사용했습니다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Actor </a:t>
            </a:r>
            <a:r>
              <a:rPr lang="ko-KR" altLang="en-US" sz="2000" dirty="0"/>
              <a:t>는 게임 상에 나오는 모든 객체가 상속 받습니다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Component</a:t>
            </a:r>
            <a:r>
              <a:rPr lang="ko-KR" altLang="en-US" sz="2000" dirty="0"/>
              <a:t>는 </a:t>
            </a:r>
            <a:r>
              <a:rPr lang="en-US" altLang="ko-KR" sz="2000" dirty="0"/>
              <a:t>Actor</a:t>
            </a:r>
            <a:r>
              <a:rPr lang="ko-KR" altLang="en-US" sz="2000" dirty="0"/>
              <a:t>를 보조하는 클래스로 게임 상에 그려지지 않습니다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F2D57E4-DADF-5402-A49D-E6434AD4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428068"/>
            <a:ext cx="4925112" cy="2514951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1DCB3B5-5336-B25A-EB5C-6F9C0194D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3035898"/>
            <a:ext cx="3677163" cy="1571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39D26-35F9-BF9A-932E-18645A260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4700621"/>
            <a:ext cx="2229161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95240A-8218-A691-8D86-7A4B0B47A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5156244"/>
            <a:ext cx="249589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5997885" y="683765"/>
            <a:ext cx="58161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모든 클래스는 </a:t>
            </a:r>
            <a:r>
              <a:rPr lang="en-US" altLang="ko-KR" sz="2000" dirty="0"/>
              <a:t>Base</a:t>
            </a:r>
            <a:r>
              <a:rPr lang="ko-KR" altLang="en-US" sz="2000" dirty="0"/>
              <a:t>를 상속받아서 만들어집니다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Base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SmartPointer</a:t>
            </a:r>
            <a:r>
              <a:rPr lang="ko-KR" altLang="en-US" sz="2000" dirty="0"/>
              <a:t>를 본격적으로 사용하기 위해서 </a:t>
            </a:r>
            <a:r>
              <a:rPr lang="en-US" altLang="ko-KR" sz="2000" dirty="0" err="1"/>
              <a:t>enable_shared_from_this</a:t>
            </a:r>
            <a:r>
              <a:rPr lang="en-US" altLang="ko-KR" sz="2000" dirty="0"/>
              <a:t> </a:t>
            </a:r>
            <a:r>
              <a:rPr lang="ko-KR" altLang="en-US" sz="2000" dirty="0"/>
              <a:t>를 상속 받습니다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그리고 이 상속들을 이용하기 위해 </a:t>
            </a:r>
            <a:r>
              <a:rPr lang="en-US" altLang="ko-KR" sz="2000" dirty="0"/>
              <a:t>template </a:t>
            </a:r>
            <a:r>
              <a:rPr lang="ko-KR" altLang="en-US" sz="2000" dirty="0"/>
              <a:t>함수를 만들어서 자기 자신의 스마트 포인터를 잘 가져올 수 있도록 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그리고 </a:t>
            </a:r>
            <a:r>
              <a:rPr lang="en-US" altLang="ko-KR" sz="2000" dirty="0"/>
              <a:t>Object</a:t>
            </a:r>
            <a:r>
              <a:rPr lang="ko-KR" altLang="en-US" sz="2000" dirty="0"/>
              <a:t>는 다른 매니저 클래스와 구분하기 위한 용도로 사용했습니다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Actor </a:t>
            </a:r>
            <a:r>
              <a:rPr lang="ko-KR" altLang="en-US" sz="2000" dirty="0"/>
              <a:t>는 게임 상에 나오는 모든 객체가 상속 받습니다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Component</a:t>
            </a:r>
            <a:r>
              <a:rPr lang="ko-KR" altLang="en-US" sz="2000" dirty="0"/>
              <a:t>는 </a:t>
            </a:r>
            <a:r>
              <a:rPr lang="en-US" altLang="ko-KR" sz="2000" dirty="0"/>
              <a:t>Actor</a:t>
            </a:r>
            <a:r>
              <a:rPr lang="ko-KR" altLang="en-US" sz="2000" dirty="0"/>
              <a:t>를 보조하는 클래스로 게임 상에 그려지지 않습니다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F2D57E4-DADF-5402-A49D-E6434AD4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428068"/>
            <a:ext cx="4925112" cy="2514951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1DCB3B5-5336-B25A-EB5C-6F9C0194D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3035898"/>
            <a:ext cx="3677163" cy="1571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39D26-35F9-BF9A-932E-18645A260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4700621"/>
            <a:ext cx="2229161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95240A-8218-A691-8D86-7A4B0B47A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8" y="5156244"/>
            <a:ext cx="249589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793ABA9-F0A8-71EC-FB37-BE4FE39D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3" y="85690"/>
            <a:ext cx="4036864" cy="885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7509962" y="516863"/>
            <a:ext cx="437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게임의 유일한 </a:t>
            </a:r>
            <a:r>
              <a:rPr lang="ko-KR" altLang="en-US" dirty="0" err="1"/>
              <a:t>싱글턴</a:t>
            </a:r>
            <a:r>
              <a:rPr lang="ko-KR" altLang="en-US" dirty="0"/>
              <a:t> 패턴을 이용한 객체입니다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5AAC685-E77A-493F-27C3-BA5A4E87C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21" y="1117028"/>
            <a:ext cx="5496878" cy="4366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795E1C-84B0-871E-6ED6-012C22EB6794}"/>
              </a:ext>
            </a:extLst>
          </p:cNvPr>
          <p:cNvSpPr txBox="1"/>
          <p:nvPr/>
        </p:nvSpPr>
        <p:spPr>
          <a:xfrm>
            <a:off x="7435497" y="2045432"/>
            <a:ext cx="4378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매크로로 </a:t>
            </a:r>
            <a:r>
              <a:rPr lang="ko-KR" altLang="en-US" dirty="0" err="1"/>
              <a:t>싱글톤</a:t>
            </a:r>
            <a:r>
              <a:rPr lang="ko-KR" altLang="en-US" dirty="0"/>
              <a:t> 객체들을 정의합니다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부모 </a:t>
            </a:r>
            <a:r>
              <a:rPr lang="ko-KR" altLang="en-US" dirty="0" err="1"/>
              <a:t>자식간에는</a:t>
            </a:r>
            <a:r>
              <a:rPr lang="ko-KR" altLang="en-US" dirty="0"/>
              <a:t> </a:t>
            </a:r>
            <a:r>
              <a:rPr lang="en-US" altLang="ko-KR" dirty="0" err="1"/>
              <a:t>shared_ptr</a:t>
            </a:r>
            <a:r>
              <a:rPr lang="ko-KR" altLang="en-US" dirty="0"/>
              <a:t>를 사용하기 저는 좀 마음에 안 들어서 해당 클래스 그대로 사용하기로 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1BF5D-77D8-2116-739C-64CF9DEEE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7" y="5740972"/>
            <a:ext cx="6979437" cy="161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14C9D-B6BC-873B-498E-64EAD9E34E26}"/>
              </a:ext>
            </a:extLst>
          </p:cNvPr>
          <p:cNvSpPr txBox="1"/>
          <p:nvPr/>
        </p:nvSpPr>
        <p:spPr>
          <a:xfrm>
            <a:off x="7435497" y="4424708"/>
            <a:ext cx="4378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GET_INSTANCE</a:t>
            </a:r>
            <a:r>
              <a:rPr lang="ko-KR" altLang="en-US" dirty="0"/>
              <a:t> 매크로는 </a:t>
            </a:r>
            <a:r>
              <a:rPr lang="ko-KR" altLang="en-US" dirty="0" err="1"/>
              <a:t>싱글톤</a:t>
            </a:r>
            <a:r>
              <a:rPr lang="ko-KR" altLang="en-US" dirty="0"/>
              <a:t> 객체를 가져오는 </a:t>
            </a:r>
            <a:r>
              <a:rPr lang="en-US" altLang="ko-KR" dirty="0"/>
              <a:t>Macro</a:t>
            </a:r>
            <a:r>
              <a:rPr lang="ko-KR" altLang="en-US" dirty="0"/>
              <a:t>로써 귀찮게 </a:t>
            </a:r>
            <a:r>
              <a:rPr lang="en-US" altLang="ko-KR" dirty="0" err="1"/>
              <a:t>CGameInstance</a:t>
            </a:r>
            <a:r>
              <a:rPr lang="en-US" altLang="ko-KR" dirty="0"/>
              <a:t>::</a:t>
            </a:r>
            <a:r>
              <a:rPr lang="en-US" altLang="ko-KR" dirty="0" err="1"/>
              <a:t>Get_Instance</a:t>
            </a:r>
            <a:r>
              <a:rPr lang="en-US" altLang="ko-KR" dirty="0"/>
              <a:t>() </a:t>
            </a:r>
            <a:r>
              <a:rPr lang="ko-KR" altLang="en-US" dirty="0"/>
              <a:t>같은 문장을 쓰지 않고 값을 가져 올 수 있어서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0" y="3072348"/>
            <a:ext cx="11860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 인스턴스는 해당 </a:t>
            </a:r>
            <a:r>
              <a:rPr lang="en-US" altLang="ko-KR" sz="1600" dirty="0"/>
              <a:t>Manager</a:t>
            </a:r>
            <a:r>
              <a:rPr lang="ko-KR" altLang="en-US" sz="1600" dirty="0"/>
              <a:t>들을 멤버 변수로 가지고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TimerManager</a:t>
            </a:r>
            <a:r>
              <a:rPr lang="en-US" altLang="ko-KR" sz="1600" dirty="0"/>
              <a:t> : </a:t>
            </a:r>
            <a:r>
              <a:rPr lang="ko-KR" altLang="en-US" sz="1600" dirty="0"/>
              <a:t>주로 </a:t>
            </a:r>
            <a:r>
              <a:rPr lang="en-US" altLang="ko-KR" sz="1600" dirty="0" err="1"/>
              <a:t>DeltaSeconds</a:t>
            </a:r>
            <a:r>
              <a:rPr lang="ko-KR" altLang="en-US" sz="1600" dirty="0"/>
              <a:t>를 발생시키기 위한 용도로 사용하고 있습니다</a:t>
            </a:r>
            <a:r>
              <a:rPr lang="en-US" altLang="ko-KR" sz="1600" dirty="0"/>
              <a:t>. Timer </a:t>
            </a:r>
            <a:r>
              <a:rPr lang="ko-KR" altLang="en-US" sz="1600" dirty="0"/>
              <a:t>객체를 멤버 변수로 가지고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InputManager</a:t>
            </a:r>
            <a:r>
              <a:rPr lang="en-US" altLang="ko-KR" sz="1600" dirty="0"/>
              <a:t> : </a:t>
            </a:r>
            <a:r>
              <a:rPr lang="ko-KR" altLang="en-US" sz="1600" dirty="0"/>
              <a:t>입력과 관련된 클래스입니다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ActorManager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액터의</a:t>
            </a:r>
            <a:r>
              <a:rPr lang="ko-KR" altLang="en-US" sz="1600" dirty="0"/>
              <a:t> </a:t>
            </a:r>
            <a:r>
              <a:rPr lang="en-US" altLang="ko-KR" sz="1600" dirty="0"/>
              <a:t>Proto</a:t>
            </a:r>
            <a:r>
              <a:rPr lang="ko-KR" altLang="en-US" sz="1600" dirty="0"/>
              <a:t>와 </a:t>
            </a:r>
            <a:r>
              <a:rPr lang="en-US" altLang="ko-KR" sz="1600" dirty="0"/>
              <a:t>Clone</a:t>
            </a:r>
            <a:r>
              <a:rPr lang="ko-KR" altLang="en-US" sz="1600" dirty="0"/>
              <a:t>들을 멤버 변수로 가지고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ComponenetManger</a:t>
            </a:r>
            <a:r>
              <a:rPr lang="en-US" altLang="ko-KR" sz="1600" dirty="0"/>
              <a:t> : </a:t>
            </a:r>
            <a:r>
              <a:rPr lang="ko-KR" altLang="en-US" sz="1600" dirty="0"/>
              <a:t>컴포넌트의 </a:t>
            </a:r>
            <a:r>
              <a:rPr lang="en-US" altLang="ko-KR" sz="1600" dirty="0"/>
              <a:t>Proto </a:t>
            </a:r>
            <a:r>
              <a:rPr lang="ko-KR" altLang="en-US" sz="1600" dirty="0"/>
              <a:t>객체를 가지고 있어서 클론을 생성하는 용도로 씁니다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PipeLine</a:t>
            </a:r>
            <a:r>
              <a:rPr lang="en-US" altLang="ko-KR" sz="1600" dirty="0"/>
              <a:t> : </a:t>
            </a:r>
            <a:r>
              <a:rPr lang="ko-KR" altLang="en-US" sz="1600" dirty="0"/>
              <a:t>카메라를 세팅하여 해당 카메라로 볼 수 있는 화면들로 전환합니다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SceneManager</a:t>
            </a:r>
            <a:r>
              <a:rPr lang="en-US" altLang="ko-KR" sz="1600" dirty="0"/>
              <a:t> : </a:t>
            </a:r>
            <a:r>
              <a:rPr lang="ko-KR" altLang="en-US" sz="1600" dirty="0"/>
              <a:t>각 장면들을 관리합니다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로고와 게임 </a:t>
            </a:r>
            <a:r>
              <a:rPr lang="ko-KR" altLang="en-US" sz="1600" dirty="0" err="1"/>
              <a:t>씬이</a:t>
            </a:r>
            <a:r>
              <a:rPr lang="ko-KR" altLang="en-US" sz="1600" dirty="0"/>
              <a:t> 존재합니다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Renderer : </a:t>
            </a:r>
            <a:r>
              <a:rPr lang="ko-KR" altLang="en-US" sz="1600" dirty="0"/>
              <a:t>각 객체들을 모은 다음 해당 객체에서 한 번에 그립니다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62C790-BC1C-31B9-9CC7-1F90344FA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60" y="110544"/>
            <a:ext cx="6158407" cy="27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8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CC16F8-8AC0-2D12-9A31-E1D16AB62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9" y="180523"/>
            <a:ext cx="4524591" cy="59339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762C9CF-33DB-4BF4-0506-ADF00E9C5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9" y="773913"/>
            <a:ext cx="6906589" cy="933580"/>
          </a:xfrm>
          <a:prstGeom prst="rect">
            <a:avLst/>
          </a:prstGeom>
        </p:spPr>
      </p:pic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A77B53A-8716-08F1-261B-96E1D01D3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9" y="2960690"/>
            <a:ext cx="5258534" cy="3629532"/>
          </a:xfrm>
          <a:prstGeom prst="rect">
            <a:avLst/>
          </a:prstGeom>
        </p:spPr>
      </p:pic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C6BA0C6-B6D2-B7B7-1DF9-CC8D42607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9" y="1772038"/>
            <a:ext cx="4591691" cy="1124107"/>
          </a:xfrm>
          <a:prstGeom prst="rect">
            <a:avLst/>
          </a:prstGeom>
        </p:spPr>
      </p:pic>
      <p:pic>
        <p:nvPicPr>
          <p:cNvPr id="16" name="그림 1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25A4E90-B48E-F534-90D1-947ACD9E7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59" y="364281"/>
            <a:ext cx="4848902" cy="1343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15D124-05A3-7A19-231B-B72917AE5F6B}"/>
              </a:ext>
            </a:extLst>
          </p:cNvPr>
          <p:cNvSpPr txBox="1"/>
          <p:nvPr/>
        </p:nvSpPr>
        <p:spPr>
          <a:xfrm>
            <a:off x="5709829" y="2511552"/>
            <a:ext cx="6352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ActorManager</a:t>
            </a:r>
            <a:r>
              <a:rPr lang="ko-KR" altLang="en-US" dirty="0"/>
              <a:t>는 먼저 </a:t>
            </a:r>
            <a:r>
              <a:rPr lang="en-US" altLang="ko-KR" dirty="0" err="1"/>
              <a:t>ActorManager</a:t>
            </a:r>
            <a:r>
              <a:rPr lang="ko-KR" altLang="en-US" dirty="0"/>
              <a:t>에다가 </a:t>
            </a:r>
            <a:r>
              <a:rPr lang="en-US" altLang="ko-KR" dirty="0" err="1"/>
              <a:t>ProtoType</a:t>
            </a:r>
            <a:r>
              <a:rPr lang="en-US" altLang="ko-KR" dirty="0"/>
              <a:t> </a:t>
            </a:r>
            <a:r>
              <a:rPr lang="ko-KR" altLang="en-US" dirty="0"/>
              <a:t>객체를 등록하는 것에서 시작합니다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ko-KR" altLang="en-US" dirty="0"/>
              <a:t>컨테이너에 객체의 프로토 타입 이름과 객체 자체를 받아서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Clone_Actor_Add</a:t>
            </a:r>
            <a:r>
              <a:rPr lang="en-US" altLang="ko-KR" dirty="0"/>
              <a:t> </a:t>
            </a:r>
            <a:r>
              <a:rPr lang="ko-KR" altLang="en-US" dirty="0"/>
              <a:t>함수 내부에서 </a:t>
            </a:r>
            <a:r>
              <a:rPr lang="en-US" altLang="ko-KR" dirty="0" err="1"/>
              <a:t>Find_Actor</a:t>
            </a:r>
            <a:r>
              <a:rPr lang="ko-KR" altLang="en-US" dirty="0"/>
              <a:t>를 통해 해당 객체가 어디에 있는지 찾은 다음 해당 객체를 </a:t>
            </a:r>
            <a:r>
              <a:rPr lang="en-US" altLang="ko-KR" dirty="0"/>
              <a:t>Layer </a:t>
            </a:r>
            <a:r>
              <a:rPr lang="ko-KR" altLang="en-US" dirty="0"/>
              <a:t>객체를 생성하여 그 안에다가 집어 넣고 그 </a:t>
            </a:r>
            <a:r>
              <a:rPr lang="en-US" altLang="ko-KR" dirty="0"/>
              <a:t>Layer</a:t>
            </a:r>
            <a:r>
              <a:rPr lang="ko-KR" altLang="en-US" dirty="0"/>
              <a:t>를 </a:t>
            </a:r>
            <a:r>
              <a:rPr lang="en-US" altLang="ko-KR" dirty="0" err="1"/>
              <a:t>ActorManager</a:t>
            </a:r>
            <a:r>
              <a:rPr lang="ko-KR" altLang="en-US" dirty="0"/>
              <a:t>에 등록시킵니다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85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D15D124-05A3-7A19-231B-B72917AE5F6B}"/>
              </a:ext>
            </a:extLst>
          </p:cNvPr>
          <p:cNvSpPr txBox="1"/>
          <p:nvPr/>
        </p:nvSpPr>
        <p:spPr>
          <a:xfrm>
            <a:off x="5742591" y="1940046"/>
            <a:ext cx="606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ActorGroup</a:t>
            </a:r>
            <a:r>
              <a:rPr lang="ko-KR" altLang="en-US" dirty="0"/>
              <a:t> 클래스는 객체를 전반적으로 관리하며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삭제될 </a:t>
            </a:r>
            <a:r>
              <a:rPr lang="en-US" altLang="ko-KR" dirty="0"/>
              <a:t>Actor</a:t>
            </a:r>
            <a:r>
              <a:rPr lang="ko-KR" altLang="en-US" dirty="0"/>
              <a:t>가 추가되었을 경우 해당 객체를 먼저 </a:t>
            </a:r>
            <a:r>
              <a:rPr lang="en-US" altLang="ko-KR" dirty="0" err="1"/>
              <a:t>ActiveActor</a:t>
            </a:r>
            <a:r>
              <a:rPr lang="ko-KR" altLang="en-US" dirty="0"/>
              <a:t>에 삭제해서 꼬이는 일이 없도록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Tick, </a:t>
            </a:r>
            <a:r>
              <a:rPr lang="en-US" altLang="ko-KR" dirty="0" err="1"/>
              <a:t>Late_Tick</a:t>
            </a:r>
            <a:r>
              <a:rPr lang="ko-KR" altLang="en-US" dirty="0"/>
              <a:t>으로 객체의 주기적은 행동들을 호출할 수 있도록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24E0D-B89B-251B-2133-4371E835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0"/>
            <a:ext cx="3887893" cy="341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40AE0F-DC5F-E175-AC01-4865FACF0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0789"/>
            <a:ext cx="5742592" cy="481223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DA458DE-02B9-A3CA-468F-C6ED6F59B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012"/>
            <a:ext cx="5510784" cy="5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221A65-8555-55DB-1DF7-A72EDBE7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16"/>
            <a:ext cx="4062257" cy="435864"/>
          </a:xfrm>
          <a:prstGeom prst="rect">
            <a:avLst/>
          </a:prstGeom>
        </p:spPr>
      </p:pic>
      <p:pic>
        <p:nvPicPr>
          <p:cNvPr id="7" name="그림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3E6A1C4-C180-272C-2E41-F03289933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577"/>
            <a:ext cx="5668166" cy="2314898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895CF75-0983-EBAF-F11C-CC7D05E74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947"/>
            <a:ext cx="3381847" cy="1657581"/>
          </a:xfrm>
          <a:prstGeom prst="rect">
            <a:avLst/>
          </a:prstGeom>
        </p:spPr>
      </p:pic>
      <p:pic>
        <p:nvPicPr>
          <p:cNvPr id="12" name="그림 1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811FCC5-7E5D-9AB1-EA16-B7D8A149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5193000"/>
            <a:ext cx="5630061" cy="1057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7ACAC6-3072-21D5-C4EE-09B3221342AC}"/>
              </a:ext>
            </a:extLst>
          </p:cNvPr>
          <p:cNvSpPr txBox="1"/>
          <p:nvPr/>
        </p:nvSpPr>
        <p:spPr>
          <a:xfrm>
            <a:off x="5962047" y="1036320"/>
            <a:ext cx="6063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 </a:t>
            </a:r>
            <a:r>
              <a:rPr lang="ko-KR" altLang="en-US" dirty="0"/>
              <a:t>클래스는 게임상에 존재하는 모든 객체의 부모입니다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TickAwake</a:t>
            </a:r>
            <a:r>
              <a:rPr lang="ko-KR" altLang="en-US" dirty="0"/>
              <a:t>를 통해 해당 객체 내부에서 </a:t>
            </a:r>
            <a:r>
              <a:rPr lang="en-US" altLang="ko-KR" dirty="0" err="1"/>
              <a:t>unordered_map</a:t>
            </a:r>
            <a:r>
              <a:rPr lang="ko-KR" altLang="en-US" dirty="0"/>
              <a:t>으로 관리하고 있는  </a:t>
            </a:r>
            <a:r>
              <a:rPr lang="en-US" altLang="ko-KR" dirty="0"/>
              <a:t>Component </a:t>
            </a:r>
            <a:r>
              <a:rPr lang="ko-KR" altLang="en-US" dirty="0"/>
              <a:t>들의 </a:t>
            </a:r>
            <a:r>
              <a:rPr lang="en-US" altLang="ko-KR" dirty="0"/>
              <a:t>Tick</a:t>
            </a:r>
            <a:r>
              <a:rPr lang="ko-KR" altLang="en-US" dirty="0"/>
              <a:t>을 호출합니다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 err="1"/>
              <a:t>CloneCompData</a:t>
            </a:r>
            <a:r>
              <a:rPr lang="ko-KR" altLang="en-US" dirty="0"/>
              <a:t>를 통해서 해당 멤버 함수를 통해 객체 내부에서 </a:t>
            </a:r>
            <a:r>
              <a:rPr lang="en-US" altLang="ko-KR" dirty="0"/>
              <a:t>Component </a:t>
            </a:r>
            <a:r>
              <a:rPr lang="ko-KR" altLang="en-US" dirty="0"/>
              <a:t>클래스를 빠르게 받아올 수 있도록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Active </a:t>
            </a:r>
            <a:r>
              <a:rPr lang="ko-KR" altLang="en-US" dirty="0"/>
              <a:t>같은 경우는 객체의 활성화를 나타내며 </a:t>
            </a:r>
            <a:r>
              <a:rPr lang="en-US" altLang="ko-KR" dirty="0"/>
              <a:t>True</a:t>
            </a:r>
            <a:r>
              <a:rPr lang="ko-KR" altLang="en-US" dirty="0"/>
              <a:t>일 때는 활성화 </a:t>
            </a:r>
            <a:r>
              <a:rPr lang="en-US" altLang="ko-KR" dirty="0"/>
              <a:t>False</a:t>
            </a:r>
            <a:r>
              <a:rPr lang="ko-KR" altLang="en-US" dirty="0"/>
              <a:t>일 때는 비활성화를 나타냅니다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3D593-EDBA-C582-42FE-9434DDFCCC0A}"/>
              </a:ext>
            </a:extLst>
          </p:cNvPr>
          <p:cNvSpPr txBox="1"/>
          <p:nvPr/>
        </p:nvSpPr>
        <p:spPr>
          <a:xfrm>
            <a:off x="5962047" y="4567436"/>
            <a:ext cx="6063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VOIDDATAS (vector&lt;void*&gt;) </a:t>
            </a:r>
            <a:r>
              <a:rPr lang="ko-KR" altLang="en-US" dirty="0"/>
              <a:t>해당 변수를 통해서 밖에서 구조체 변수를 정의하여 받아오면 해당 변수를 해당 함수에 맞게 캐스팅하여 객체의 값을 제대로 받아옵니다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472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B7ACAC6-3072-21D5-C4EE-09B3221342AC}"/>
              </a:ext>
            </a:extLst>
          </p:cNvPr>
          <p:cNvSpPr txBox="1"/>
          <p:nvPr/>
        </p:nvSpPr>
        <p:spPr>
          <a:xfrm>
            <a:off x="5962047" y="407491"/>
            <a:ext cx="6063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를 상속 받는 클래스와 각각 필요에 따라서 클래스를 상속 받았습니다</a:t>
            </a:r>
            <a:r>
              <a:rPr lang="en-US" altLang="ko-KR" dirty="0"/>
              <a:t>. </a:t>
            </a:r>
            <a:r>
              <a:rPr lang="ko-KR" altLang="en-US" dirty="0"/>
              <a:t>제 프레임 워크 구조는 거미줄과 같은 상속 구조를 적극적으로 활용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6CE0C7-5FAD-2074-C21C-01CD1A1E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6123" cy="433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63B033-05D3-2002-8F7D-FA2B6E70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112"/>
            <a:ext cx="4191310" cy="433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D421E4-77FC-93C4-C2E5-2909D0424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528"/>
            <a:ext cx="4505496" cy="4335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12A27E-1899-3DCB-8FF1-317096488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572"/>
            <a:ext cx="5099771" cy="433584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86E7693-1194-AB81-03C5-4A784514D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376"/>
            <a:ext cx="5958785" cy="2066048"/>
          </a:xfrm>
          <a:prstGeom prst="rect">
            <a:avLst/>
          </a:prstGeom>
        </p:spPr>
      </p:pic>
      <p:pic>
        <p:nvPicPr>
          <p:cNvPr id="18" name="그림 17" descr="스크린샷, 텍스트, 폰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696E8E6-96C0-0186-83B5-138FB8713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" y="5825056"/>
            <a:ext cx="6068272" cy="971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6B90A2-5841-EC98-79BB-317D9501B35A}"/>
              </a:ext>
            </a:extLst>
          </p:cNvPr>
          <p:cNvSpPr txBox="1"/>
          <p:nvPr/>
        </p:nvSpPr>
        <p:spPr>
          <a:xfrm>
            <a:off x="5962047" y="2551600"/>
            <a:ext cx="6063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VOIDDATAS (vector&lt;void*&gt;) </a:t>
            </a:r>
            <a:r>
              <a:rPr lang="ko-KR" altLang="en-US" dirty="0"/>
              <a:t>해당 변수를 통해서 밖에서 구조체 변수를 정의하여 받아오면 해당 변수를 해당 함수에 맞게 캐스팅하여 객체의 값을 제대로 받아옵니다</a:t>
            </a:r>
            <a:r>
              <a:rPr lang="en-US" altLang="ko-KR" dirty="0"/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81AC1-BEB9-701C-4003-60480D59DD08}"/>
              </a:ext>
            </a:extLst>
          </p:cNvPr>
          <p:cNvSpPr txBox="1"/>
          <p:nvPr/>
        </p:nvSpPr>
        <p:spPr>
          <a:xfrm>
            <a:off x="6146809" y="6127343"/>
            <a:ext cx="606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 </a:t>
            </a:r>
            <a:r>
              <a:rPr lang="en-US" altLang="ko-KR" dirty="0" err="1"/>
              <a:t>CubePawn</a:t>
            </a:r>
            <a:r>
              <a:rPr lang="ko-KR" altLang="en-US" dirty="0"/>
              <a:t>은 무조건 </a:t>
            </a:r>
            <a:r>
              <a:rPr lang="en-US" altLang="ko-KR" dirty="0" err="1"/>
              <a:t>CubeBuffer</a:t>
            </a:r>
            <a:r>
              <a:rPr lang="ko-KR" altLang="en-US" dirty="0"/>
              <a:t>를 받는다는 생각을 가지고 </a:t>
            </a:r>
            <a:r>
              <a:rPr lang="en-US" altLang="ko-KR" dirty="0" err="1"/>
              <a:t>CubeBuffer</a:t>
            </a:r>
            <a:r>
              <a:rPr lang="ko-KR" altLang="en-US" dirty="0"/>
              <a:t>를 할당 받습니다</a:t>
            </a:r>
            <a:r>
              <a:rPr lang="en-US" altLang="ko-KR" dirty="0"/>
              <a:t>. </a:t>
            </a:r>
          </a:p>
        </p:txBody>
      </p:sp>
      <p:pic>
        <p:nvPicPr>
          <p:cNvPr id="22" name="그림 2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6C4B263-3072-3876-6B2B-C139DBF49A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" y="3763757"/>
            <a:ext cx="4518820" cy="20925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265FF6-EBE9-F271-2B50-5807D6CFF1A6}"/>
              </a:ext>
            </a:extLst>
          </p:cNvPr>
          <p:cNvSpPr txBox="1"/>
          <p:nvPr/>
        </p:nvSpPr>
        <p:spPr>
          <a:xfrm>
            <a:off x="6050066" y="4188328"/>
            <a:ext cx="6063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ConvertTemplate_Index</a:t>
            </a:r>
            <a:r>
              <a:rPr lang="ko-KR" altLang="en-US" dirty="0"/>
              <a:t> 함수를 통해서 </a:t>
            </a:r>
            <a:r>
              <a:rPr lang="en-US" altLang="ko-KR" dirty="0"/>
              <a:t>vector </a:t>
            </a:r>
            <a:r>
              <a:rPr lang="ko-KR" altLang="en-US" dirty="0"/>
              <a:t>컨테이너에 저장되어 있는 </a:t>
            </a:r>
            <a:r>
              <a:rPr lang="en-US" altLang="ko-KR" dirty="0"/>
              <a:t>void* </a:t>
            </a:r>
            <a:r>
              <a:rPr lang="ko-KR" altLang="en-US" dirty="0"/>
              <a:t>포인터를 해당 </a:t>
            </a:r>
            <a:r>
              <a:rPr lang="en-US" altLang="ko-KR" dirty="0"/>
              <a:t>type</a:t>
            </a:r>
            <a:r>
              <a:rPr lang="ko-KR" altLang="en-US" dirty="0"/>
              <a:t>에 맞게 캐스팅하여 </a:t>
            </a:r>
            <a:r>
              <a:rPr lang="ko-KR" altLang="en-US" dirty="0" err="1"/>
              <a:t>리턴하는</a:t>
            </a:r>
            <a:r>
              <a:rPr lang="ko-KR" altLang="en-US" dirty="0"/>
              <a:t> 방식으로 사용합니다</a:t>
            </a:r>
            <a:r>
              <a:rPr lang="en-US" altLang="ko-KR" dirty="0"/>
              <a:t>. </a:t>
            </a:r>
            <a:r>
              <a:rPr lang="ko-KR" altLang="en-US" dirty="0"/>
              <a:t>이를 통해 해당 클래스를 복제하는데 필요한 정보들을 자유롭게 받을 수 있다는 장점이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344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46B90A2-5841-EC98-79BB-317D9501B35A}"/>
              </a:ext>
            </a:extLst>
          </p:cNvPr>
          <p:cNvSpPr txBox="1"/>
          <p:nvPr/>
        </p:nvSpPr>
        <p:spPr>
          <a:xfrm>
            <a:off x="0" y="5291327"/>
            <a:ext cx="56872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CreateBufferVector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통해 해당 총알에 대한 정보들을 받아오고 총알을 내부적으로 만들어서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</a:t>
            </a:r>
            <a:r>
              <a:rPr lang="en-US" altLang="ko-KR" sz="1400" dirty="0"/>
              <a:t>static </a:t>
            </a:r>
            <a:r>
              <a:rPr lang="ko-KR" altLang="en-US" sz="1400" dirty="0"/>
              <a:t>함수입니다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UpdataFireDir</a:t>
            </a:r>
            <a:r>
              <a:rPr lang="ko-KR" altLang="en-US" sz="1400" dirty="0"/>
              <a:t>는 총알을 가지고 있는 </a:t>
            </a:r>
            <a:r>
              <a:rPr lang="en-US" altLang="ko-KR" sz="1400" dirty="0"/>
              <a:t>Shooter </a:t>
            </a:r>
            <a:r>
              <a:rPr lang="ko-KR" altLang="en-US" sz="1400" dirty="0"/>
              <a:t>클래스에서 총알을 발사하겠다는 함수를 호출할 때</a:t>
            </a:r>
            <a:r>
              <a:rPr lang="en-US" altLang="ko-KR" sz="1400" dirty="0"/>
              <a:t>, </a:t>
            </a:r>
            <a:r>
              <a:rPr lang="ko-KR" altLang="en-US" sz="1400" dirty="0"/>
              <a:t>호출되는 클래스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매번 총알의 정보들을 받아와서 나중에 바꾸기 편하게 만들었습니다</a:t>
            </a:r>
            <a:r>
              <a:rPr lang="en-US" altLang="ko-KR" sz="14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C05E19-30ED-D879-A762-B6B86B08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11748" cy="407491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0102457-B9C4-5F8D-4DE5-27959135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285"/>
            <a:ext cx="5687219" cy="1590897"/>
          </a:xfrm>
          <a:prstGeom prst="rect">
            <a:avLst/>
          </a:prstGeom>
        </p:spPr>
      </p:pic>
      <p:pic>
        <p:nvPicPr>
          <p:cNvPr id="17" name="그림 1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079C131-9CA4-25C0-505C-6E71AC2F1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91"/>
            <a:ext cx="5382376" cy="31817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178BE7-963C-807B-22F5-7ADC110B23D6}"/>
              </a:ext>
            </a:extLst>
          </p:cNvPr>
          <p:cNvSpPr txBox="1"/>
          <p:nvPr/>
        </p:nvSpPr>
        <p:spPr>
          <a:xfrm>
            <a:off x="6276150" y="4671981"/>
            <a:ext cx="5687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IsCheckTargetHit</a:t>
            </a:r>
            <a:r>
              <a:rPr lang="ko-KR" altLang="en-US" sz="1400" dirty="0"/>
              <a:t>은 캐릭터가 총알을 맞았는지 검사해서 맞았으면 내부의 </a:t>
            </a:r>
            <a:r>
              <a:rPr lang="ko-KR" altLang="en-US" sz="1400" dirty="0" err="1"/>
              <a:t>대미지</a:t>
            </a:r>
            <a:r>
              <a:rPr lang="ko-KR" altLang="en-US" sz="1400" dirty="0"/>
              <a:t> 받는다는 함수를 호출 할 수 있게 총알의 </a:t>
            </a:r>
            <a:r>
              <a:rPr lang="en-US" altLang="ko-KR" sz="1400" dirty="0"/>
              <a:t>AABB </a:t>
            </a:r>
            <a:r>
              <a:rPr lang="ko-KR" altLang="en-US" sz="1400" dirty="0"/>
              <a:t>체크</a:t>
            </a:r>
            <a:r>
              <a:rPr lang="en-US" altLang="ko-KR" sz="1400" dirty="0"/>
              <a:t>, OBB </a:t>
            </a:r>
            <a:r>
              <a:rPr lang="ko-KR" altLang="en-US" sz="1400" dirty="0"/>
              <a:t>체크 두 번 체크 한 다음 해당 총알의 주인 클래스를 넣어줍니다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MoveBullet</a:t>
            </a:r>
            <a:r>
              <a:rPr lang="ko-KR" altLang="en-US" sz="1400" dirty="0"/>
              <a:t>은 총알이 움직이는 함수이고 총알의 </a:t>
            </a:r>
            <a:r>
              <a:rPr lang="en-US" altLang="ko-KR" sz="1400" dirty="0" err="1"/>
              <a:t>LifeTime</a:t>
            </a:r>
            <a:r>
              <a:rPr lang="ko-KR" altLang="en-US" sz="1400" dirty="0"/>
              <a:t>이 다 되지 않을 때까지 계속 발사하고 만약에 총알의 </a:t>
            </a:r>
            <a:r>
              <a:rPr lang="en-US" altLang="ko-KR" sz="1400" dirty="0" err="1"/>
              <a:t>LifeTime</a:t>
            </a:r>
            <a:r>
              <a:rPr lang="ko-KR" altLang="en-US" sz="1400" dirty="0"/>
              <a:t>이 다 되었으면 해당 총알을 비활성화 시킵니다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674F819-36C3-9EB3-DF01-6D495B5E0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94" y="247411"/>
            <a:ext cx="520137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7B0B27-4FE9-7EF0-983A-9A8BC2F6C6CE}"/>
              </a:ext>
            </a:extLst>
          </p:cNvPr>
          <p:cNvSpPr txBox="1"/>
          <p:nvPr/>
        </p:nvSpPr>
        <p:spPr>
          <a:xfrm>
            <a:off x="1081296" y="1385862"/>
            <a:ext cx="3803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과제의 목표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나만의 프레임 워크로 재정의하여 게임 개발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게임 종류 </a:t>
            </a:r>
            <a:r>
              <a:rPr lang="en-US" altLang="ko-KR" sz="2400" dirty="0"/>
              <a:t>: </a:t>
            </a:r>
            <a:r>
              <a:rPr lang="ko-KR" altLang="en-US" sz="2400" dirty="0"/>
              <a:t>디펜스 게임 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탱크 하나가 적을 계속 못 오게 막는 형식으로 진행하였습니다</a:t>
            </a:r>
            <a:r>
              <a:rPr lang="en-US" altLang="ko-KR" sz="2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2D042-6D9B-8D22-9A0F-08916A924D61}"/>
              </a:ext>
            </a:extLst>
          </p:cNvPr>
          <p:cNvSpPr txBox="1"/>
          <p:nvPr/>
        </p:nvSpPr>
        <p:spPr>
          <a:xfrm>
            <a:off x="6732622" y="1339696"/>
            <a:ext cx="3803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설명 순서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marL="342900" indent="-342900" algn="ctr">
              <a:buFontTx/>
              <a:buChar char="-"/>
            </a:pPr>
            <a:r>
              <a:rPr lang="ko-KR" altLang="en-US" sz="2400" dirty="0"/>
              <a:t>게임 전반 설명 </a:t>
            </a:r>
            <a:endParaRPr lang="en-US" altLang="ko-KR" sz="2400" dirty="0"/>
          </a:p>
          <a:p>
            <a:pPr marL="342900" indent="-342900" algn="ctr">
              <a:buFontTx/>
              <a:buChar char="-"/>
            </a:pPr>
            <a:endParaRPr lang="en-US" altLang="ko-KR" sz="2400" dirty="0"/>
          </a:p>
          <a:p>
            <a:pPr marL="342900" indent="-342900" algn="ctr">
              <a:buFontTx/>
              <a:buChar char="-"/>
            </a:pPr>
            <a:r>
              <a:rPr lang="ko-KR" altLang="en-US" sz="2400" dirty="0"/>
              <a:t>게임 코드 설명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5033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178BE7-963C-807B-22F5-7ADC110B23D6}"/>
              </a:ext>
            </a:extLst>
          </p:cNvPr>
          <p:cNvSpPr txBox="1"/>
          <p:nvPr/>
        </p:nvSpPr>
        <p:spPr>
          <a:xfrm>
            <a:off x="7852652" y="1133856"/>
            <a:ext cx="4229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Shooter </a:t>
            </a:r>
            <a:r>
              <a:rPr lang="ko-KR" altLang="en-US" dirty="0"/>
              <a:t>클래스는 외부에서 받아오는 정보들을 활용해서 총알의 숫자를 생성한 다음 총알을 미리 저장해 놓습니다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Fire </a:t>
            </a:r>
            <a:r>
              <a:rPr lang="ko-KR" altLang="en-US" dirty="0"/>
              <a:t>함수를 통해 총알이 발사되도록 하고 </a:t>
            </a:r>
            <a:r>
              <a:rPr lang="en-US" altLang="ko-KR" dirty="0"/>
              <a:t>Reload</a:t>
            </a:r>
            <a:r>
              <a:rPr lang="ko-KR" altLang="en-US" dirty="0"/>
              <a:t>나 </a:t>
            </a:r>
            <a:r>
              <a:rPr lang="en-US" altLang="ko-KR" dirty="0" err="1"/>
              <a:t>AbleTime</a:t>
            </a:r>
            <a:r>
              <a:rPr lang="ko-KR" altLang="en-US" dirty="0"/>
              <a:t>을 통해 총알이 발사되는 시간과 모두 발사되었을 때</a:t>
            </a:r>
            <a:r>
              <a:rPr lang="en-US" altLang="ko-KR" dirty="0"/>
              <a:t>, </a:t>
            </a:r>
            <a:r>
              <a:rPr lang="ko-KR" altLang="en-US" dirty="0"/>
              <a:t>총알이 다시 발사되기까지의 시간 딜레이를 주었습니다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95444-C47A-9CEF-496F-2638804E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2"/>
            <a:ext cx="2860993" cy="275096"/>
          </a:xfrm>
          <a:prstGeom prst="rect">
            <a:avLst/>
          </a:prstGeom>
        </p:spPr>
      </p:pic>
      <p:pic>
        <p:nvPicPr>
          <p:cNvPr id="6" name="그림 5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080DE936-9BD5-5B3E-82AE-769FABA3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08"/>
            <a:ext cx="4648472" cy="3779520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9012813-C128-1D33-2CAC-5E940D40D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7399"/>
            <a:ext cx="6449568" cy="2849601"/>
          </a:xfrm>
          <a:prstGeom prst="rect">
            <a:avLst/>
          </a:prstGeom>
        </p:spPr>
      </p:pic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E83BE62-8E90-2A0F-30C3-6A1C99B8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18" y="1228968"/>
            <a:ext cx="3717336" cy="2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178BE7-963C-807B-22F5-7ADC110B23D6}"/>
              </a:ext>
            </a:extLst>
          </p:cNvPr>
          <p:cNvSpPr txBox="1"/>
          <p:nvPr/>
        </p:nvSpPr>
        <p:spPr>
          <a:xfrm>
            <a:off x="98540" y="3501266"/>
            <a:ext cx="5192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Tank</a:t>
            </a:r>
            <a:r>
              <a:rPr lang="ko-KR" altLang="en-US" dirty="0"/>
              <a:t> 클래스는 플레이어 클래스로 </a:t>
            </a:r>
            <a:r>
              <a:rPr lang="en-US" altLang="ko-KR" dirty="0" err="1"/>
              <a:t>ControlHead</a:t>
            </a:r>
            <a:r>
              <a:rPr lang="en-US" altLang="ko-KR" dirty="0"/>
              <a:t>, </a:t>
            </a:r>
            <a:r>
              <a:rPr lang="en-US" altLang="ko-KR" dirty="0" err="1"/>
              <a:t>Posin</a:t>
            </a:r>
            <a:r>
              <a:rPr lang="en-US" altLang="ko-KR" dirty="0"/>
              <a:t>, Shooter </a:t>
            </a:r>
            <a:r>
              <a:rPr lang="ko-KR" altLang="en-US" dirty="0"/>
              <a:t>클래스를 멤버 변수로 가지고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이 녀석들의 정보를 주고 받아 유기적으로 관리하며 포신에 </a:t>
            </a:r>
            <a:r>
              <a:rPr lang="en-US" altLang="ko-KR" dirty="0"/>
              <a:t>head</a:t>
            </a:r>
            <a:r>
              <a:rPr lang="ko-KR" altLang="en-US" dirty="0"/>
              <a:t>의 부모 트랜스폼을 추가하여 같이 움직일 수 있게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몬스터와 </a:t>
            </a:r>
            <a:r>
              <a:rPr lang="ko-KR" altLang="en-US" dirty="0" err="1"/>
              <a:t>슈터가</a:t>
            </a:r>
            <a:r>
              <a:rPr lang="ko-KR" altLang="en-US" dirty="0"/>
              <a:t> 가지고 있는 총달들이 현재 충돌하고 있는 상태인지 검사하여 해당 </a:t>
            </a:r>
            <a:r>
              <a:rPr lang="ko-KR" altLang="en-US" dirty="0" err="1"/>
              <a:t>몬스터들이</a:t>
            </a:r>
            <a:r>
              <a:rPr lang="ko-KR" altLang="en-US" dirty="0"/>
              <a:t> 데미지를 받도록 만들었습니다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40E131-066A-C233-407A-6CB5F7D1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1680" cy="278212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A31F9E37-9DAE-9968-DCCE-C14CC1A3C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212"/>
            <a:ext cx="3077004" cy="9240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D9F814-5DA9-2367-76E5-E389BC0AB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266"/>
            <a:ext cx="4991797" cy="323895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752DE48-B66C-80F0-9400-EF2C59C2C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785"/>
            <a:ext cx="4991797" cy="1790950"/>
          </a:xfrm>
          <a:prstGeom prst="rect">
            <a:avLst/>
          </a:prstGeom>
        </p:spPr>
      </p:pic>
      <p:pic>
        <p:nvPicPr>
          <p:cNvPr id="19" name="그림 1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65691C3-87EB-399B-95EA-502DCCC2B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317130" cy="53763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75A383-4E15-7177-44FA-4452CC35386D}"/>
              </a:ext>
            </a:extLst>
          </p:cNvPr>
          <p:cNvSpPr txBox="1"/>
          <p:nvPr/>
        </p:nvSpPr>
        <p:spPr>
          <a:xfrm>
            <a:off x="5816293" y="5567811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ControlTank</a:t>
            </a:r>
            <a:r>
              <a:rPr lang="en-US" altLang="ko-KR" dirty="0"/>
              <a:t> </a:t>
            </a:r>
            <a:r>
              <a:rPr lang="ko-KR" altLang="en-US" dirty="0"/>
              <a:t>함수를 통해서 키 값을 눌렀을 때</a:t>
            </a:r>
            <a:r>
              <a:rPr lang="en-US" altLang="ko-KR" dirty="0"/>
              <a:t>, </a:t>
            </a:r>
            <a:r>
              <a:rPr lang="ko-KR" altLang="en-US" dirty="0"/>
              <a:t>해당 객체가 어디로 움직일지 혹은 스페이스를 눌렀을 때 총알이 발사된다는 객체의 정보를 관리하였습니다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541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F75A383-4E15-7177-44FA-4452CC35386D}"/>
              </a:ext>
            </a:extLst>
          </p:cNvPr>
          <p:cNvSpPr txBox="1"/>
          <p:nvPr/>
        </p:nvSpPr>
        <p:spPr>
          <a:xfrm>
            <a:off x="6088274" y="4047755"/>
            <a:ext cx="5852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ShooterMonster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만들어서 총알을 발사하는 몬스터가 존재하고 또한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종류의 </a:t>
            </a:r>
            <a:r>
              <a:rPr lang="ko-KR" altLang="en-US" sz="1400" dirty="0" err="1"/>
              <a:t>몬스터들을</a:t>
            </a:r>
            <a:r>
              <a:rPr lang="ko-KR" altLang="en-US" sz="1400" dirty="0"/>
              <a:t> 만들 수 있도록 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IsDamaged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통해서 </a:t>
            </a:r>
            <a:r>
              <a:rPr lang="en-US" altLang="ko-KR" sz="1400" dirty="0"/>
              <a:t>Damaged </a:t>
            </a:r>
            <a:r>
              <a:rPr lang="ko-KR" altLang="en-US" sz="1400" dirty="0"/>
              <a:t>함수가 호출되면 자기 자신을 삭제할 수 있게 </a:t>
            </a:r>
            <a:r>
              <a:rPr lang="en-US" altLang="ko-KR" sz="1400" dirty="0" err="1"/>
              <a:t>Add_DeleteActor</a:t>
            </a:r>
            <a:r>
              <a:rPr lang="ko-KR" altLang="en-US" sz="1400" dirty="0"/>
              <a:t>를 호출하고 피를 발생시킵니다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IsCollisionToCristal</a:t>
            </a:r>
            <a:r>
              <a:rPr lang="ko-KR" altLang="en-US" sz="1400" dirty="0"/>
              <a:t>을 통해서 몬스터가 목표에 닿았으면 자기 자신을 삭제합니다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몬스터가 가지고 있는 총알이 플레이어가 맞았는지 계속 체크합니다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그리고 타겟과의 거리가 가까우면 해당 타겟 객체가 </a:t>
            </a:r>
            <a:r>
              <a:rPr lang="en-US" altLang="ko-KR" sz="1400" dirty="0"/>
              <a:t>Shocking </a:t>
            </a:r>
            <a:r>
              <a:rPr lang="ko-KR" altLang="en-US" sz="1400" dirty="0"/>
              <a:t>상태가 아닐 대만 해당 객체에 총을 발사하고 목표를 향해 이동합니다</a:t>
            </a:r>
            <a:r>
              <a:rPr lang="en-US" altLang="ko-KR" sz="14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D8C5F-D882-C395-A2DB-8446DC8C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978885" cy="231648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EE30490-121F-73F9-DA4B-2EF6A57C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648"/>
            <a:ext cx="5957424" cy="3831003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5FBED73-4A98-AA2F-3CAD-CE6CC8886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62651"/>
            <a:ext cx="3439005" cy="1505160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3FC402-21DB-95D6-1717-8D6321CCE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67811"/>
            <a:ext cx="4772691" cy="1238423"/>
          </a:xfrm>
          <a:prstGeom prst="rect">
            <a:avLst/>
          </a:prstGeom>
        </p:spPr>
      </p:pic>
      <p:pic>
        <p:nvPicPr>
          <p:cNvPr id="22" name="그림 2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114349CE-1FBB-0F66-98BD-FF9044D71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00" y="0"/>
            <a:ext cx="3392073" cy="1471417"/>
          </a:xfrm>
          <a:prstGeom prst="rect">
            <a:avLst/>
          </a:prstGeom>
        </p:spPr>
      </p:pic>
      <p:pic>
        <p:nvPicPr>
          <p:cNvPr id="24" name="그림 2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0A592C1-89A2-09EF-E99E-E10422BD8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48" y="1471417"/>
            <a:ext cx="5497881" cy="24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8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F75A383-4E15-7177-44FA-4452CC35386D}"/>
              </a:ext>
            </a:extLst>
          </p:cNvPr>
          <p:cNvSpPr txBox="1"/>
          <p:nvPr/>
        </p:nvSpPr>
        <p:spPr>
          <a:xfrm>
            <a:off x="4218709" y="358321"/>
            <a:ext cx="2995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데미지가 발생하고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적이 </a:t>
            </a:r>
            <a:r>
              <a:rPr lang="ko-KR" altLang="en-US" sz="1400" dirty="0" err="1"/>
              <a:t>사망시</a:t>
            </a:r>
            <a:r>
              <a:rPr lang="ko-KR" altLang="en-US" sz="1400" dirty="0"/>
              <a:t> </a:t>
            </a:r>
            <a:r>
              <a:rPr lang="en-US" altLang="ko-KR" sz="1400" dirty="0"/>
              <a:t>100</a:t>
            </a:r>
            <a:r>
              <a:rPr lang="ko-KR" altLang="en-US" sz="1400" dirty="0"/>
              <a:t>개가 넘는 </a:t>
            </a:r>
            <a:r>
              <a:rPr lang="ko-KR" altLang="en-US" sz="1400" dirty="0" err="1"/>
              <a:t>파티클을</a:t>
            </a:r>
            <a:r>
              <a:rPr lang="ko-KR" altLang="en-US" sz="1400" dirty="0"/>
              <a:t> 발생시킵니다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7ED4CCF-0B83-25D5-4F51-296BD596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8709" cy="2323113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5EDFC67-B8B1-4861-A466-63EEC656F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40" y="1161556"/>
            <a:ext cx="4828738" cy="36828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EF4867-7E2E-E873-FED6-6B1E8D3D7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99" y="727653"/>
            <a:ext cx="1619476" cy="276264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67E382C-CA54-FFE3-0271-5E51538AE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23" y="5002027"/>
            <a:ext cx="5591955" cy="1514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E19249-2047-27EF-6646-C292D1263994}"/>
              </a:ext>
            </a:extLst>
          </p:cNvPr>
          <p:cNvSpPr txBox="1"/>
          <p:nvPr/>
        </p:nvSpPr>
        <p:spPr>
          <a:xfrm>
            <a:off x="383078" y="3429000"/>
            <a:ext cx="466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Blood </a:t>
            </a:r>
            <a:r>
              <a:rPr lang="ko-KR" altLang="en-US" sz="1400" dirty="0"/>
              <a:t>클래스는 </a:t>
            </a:r>
            <a:r>
              <a:rPr lang="ko-KR" altLang="en-US" sz="1400" dirty="0" err="1"/>
              <a:t>파티클</a:t>
            </a:r>
            <a:r>
              <a:rPr lang="ko-KR" altLang="en-US" sz="1400" dirty="0"/>
              <a:t> 객체로</a:t>
            </a:r>
            <a:r>
              <a:rPr lang="en-US" altLang="ko-KR" sz="1400" dirty="0"/>
              <a:t>, </a:t>
            </a:r>
            <a:r>
              <a:rPr lang="ko-KR" altLang="en-US" sz="1400" dirty="0"/>
              <a:t>실제로 그려지지는 않지만 </a:t>
            </a:r>
            <a:r>
              <a:rPr lang="en-US" altLang="ko-KR" sz="1400" dirty="0"/>
              <a:t>Tick</a:t>
            </a:r>
            <a:r>
              <a:rPr lang="ko-KR" altLang="en-US" sz="1400" dirty="0"/>
              <a:t>이나 </a:t>
            </a:r>
            <a:r>
              <a:rPr lang="en-US" altLang="ko-KR" sz="1400" dirty="0" err="1"/>
              <a:t>Late_Tick</a:t>
            </a:r>
            <a:r>
              <a:rPr lang="ko-KR" altLang="en-US" sz="1400" dirty="0"/>
              <a:t>은 호출됩니다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</a:t>
            </a:r>
            <a:r>
              <a:rPr lang="en-US" altLang="ko-KR" sz="1400" dirty="0"/>
              <a:t>Cube</a:t>
            </a:r>
            <a:r>
              <a:rPr lang="ko-KR" altLang="en-US" sz="1400" dirty="0"/>
              <a:t>를 내부적으로 생성한 다음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#include&lt;random&gt; </a:t>
            </a:r>
            <a:r>
              <a:rPr lang="ko-KR" altLang="en-US" sz="1400" dirty="0" err="1"/>
              <a:t>정규분호를</a:t>
            </a:r>
            <a:r>
              <a:rPr lang="ko-KR" altLang="en-US" sz="1400" dirty="0"/>
              <a:t> 이용해서 값을 랜덤하게 준 </a:t>
            </a:r>
            <a:r>
              <a:rPr lang="en-US" altLang="ko-KR" sz="1400" dirty="0"/>
              <a:t>Direction</a:t>
            </a:r>
            <a:r>
              <a:rPr lang="ko-KR" altLang="en-US" sz="1400" dirty="0"/>
              <a:t>을 사용하여 객체의 방향을 정의하였습니다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그래서 일정 시간이 될 때까지 계속 </a:t>
            </a:r>
            <a:r>
              <a:rPr lang="ko-KR" altLang="en-US" sz="1400" dirty="0" err="1"/>
              <a:t>큐브들을</a:t>
            </a:r>
            <a:r>
              <a:rPr lang="ko-KR" altLang="en-US" sz="1400" dirty="0"/>
              <a:t> 움직인 다음 해당 객체를 소멸시킵니다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60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F75A383-4E15-7177-44FA-4452CC35386D}"/>
              </a:ext>
            </a:extLst>
          </p:cNvPr>
          <p:cNvSpPr txBox="1"/>
          <p:nvPr/>
        </p:nvSpPr>
        <p:spPr>
          <a:xfrm>
            <a:off x="134112" y="4040491"/>
            <a:ext cx="5210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</a:t>
            </a:r>
            <a:r>
              <a:rPr lang="ko-KR" altLang="en-US" dirty="0"/>
              <a:t>클래스는 게임 세상에 존재하는 객체들을 그리기 위한 용도로 존재하는 클래스로서 파이프라인 클래스에 등록되어 관리됩니다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BindMatrix</a:t>
            </a:r>
            <a:r>
              <a:rPr lang="en-US" altLang="ko-KR" dirty="0"/>
              <a:t> </a:t>
            </a:r>
            <a:r>
              <a:rPr lang="ko-KR" altLang="en-US" dirty="0"/>
              <a:t>함수를 통해서 해당 클래스에 객체를 그리는데 필요한 투영행렬</a:t>
            </a:r>
            <a:r>
              <a:rPr lang="en-US" altLang="ko-KR" dirty="0"/>
              <a:t>, </a:t>
            </a:r>
            <a:r>
              <a:rPr lang="ko-KR" altLang="en-US" dirty="0"/>
              <a:t>카메라의 역행렬을 </a:t>
            </a:r>
            <a:r>
              <a:rPr lang="ko-KR" altLang="en-US" dirty="0" err="1"/>
              <a:t>바인드해줍니다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EB58AF-2AE1-854B-B859-C26630FD7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" y="270510"/>
            <a:ext cx="3397983" cy="338328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EFB4168-76F4-EF5D-C1A1-BC79B105F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" y="876300"/>
            <a:ext cx="5210902" cy="26292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E099BB-C47F-8B10-BD0E-9288925C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64" y="270510"/>
            <a:ext cx="3751021" cy="3383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579E2D-F42D-18DD-E99D-A2BCC9E9A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64" y="646197"/>
            <a:ext cx="3561353" cy="338328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DEBF996-7727-DF7C-00EA-DB4CFC8E5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78" y="1168950"/>
            <a:ext cx="5329882" cy="2525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C6F6BC-173B-BEE3-FBF4-26F6559F8CBD}"/>
              </a:ext>
            </a:extLst>
          </p:cNvPr>
          <p:cNvSpPr txBox="1"/>
          <p:nvPr/>
        </p:nvSpPr>
        <p:spPr>
          <a:xfrm>
            <a:off x="6439157" y="4040491"/>
            <a:ext cx="5210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</a:t>
            </a:r>
            <a:r>
              <a:rPr lang="ko-KR" altLang="en-US" dirty="0"/>
              <a:t>클래스는 게임 세상에 존재하는 객체들을 그리기 위한 용도로 존재하는 클래스로서 파이프라인 클래스에 등록되어 관리됩니다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BindMatrix</a:t>
            </a:r>
            <a:r>
              <a:rPr lang="en-US" altLang="ko-KR" dirty="0"/>
              <a:t> </a:t>
            </a:r>
            <a:r>
              <a:rPr lang="ko-KR" altLang="en-US" dirty="0"/>
              <a:t>함수를 통해서 해당 클래스에 객체를 그리는데 필요한 투영행렬</a:t>
            </a:r>
            <a:r>
              <a:rPr lang="en-US" altLang="ko-KR" dirty="0"/>
              <a:t>, </a:t>
            </a:r>
            <a:r>
              <a:rPr lang="ko-KR" altLang="en-US" dirty="0"/>
              <a:t>카메라의 역행렬을 </a:t>
            </a:r>
            <a:r>
              <a:rPr lang="ko-KR" altLang="en-US" dirty="0" err="1"/>
              <a:t>바인드해줍니다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66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C6F6BC-173B-BEE3-FBF4-26F6559F8CBD}"/>
              </a:ext>
            </a:extLst>
          </p:cNvPr>
          <p:cNvSpPr txBox="1"/>
          <p:nvPr/>
        </p:nvSpPr>
        <p:spPr>
          <a:xfrm>
            <a:off x="6096000" y="719716"/>
            <a:ext cx="5763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 </a:t>
            </a:r>
            <a:r>
              <a:rPr lang="ko-KR" altLang="en-US" dirty="0"/>
              <a:t>컴포넌트는 객체의 이동</a:t>
            </a:r>
            <a:r>
              <a:rPr lang="en-US" altLang="ko-KR" dirty="0"/>
              <a:t>, </a:t>
            </a:r>
            <a:r>
              <a:rPr lang="ko-KR" altLang="en-US" dirty="0" err="1"/>
              <a:t>방향등을</a:t>
            </a:r>
            <a:r>
              <a:rPr lang="ko-KR" altLang="en-US" dirty="0"/>
              <a:t>  행렬을 통하여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WorldMatrix</a:t>
            </a:r>
            <a:r>
              <a:rPr lang="ko-KR" altLang="en-US" dirty="0"/>
              <a:t>를 통하여 객체의 이동</a:t>
            </a:r>
            <a:r>
              <a:rPr lang="en-US" altLang="ko-KR" dirty="0"/>
              <a:t>, </a:t>
            </a:r>
            <a:r>
              <a:rPr lang="ko-KR" altLang="en-US" dirty="0"/>
              <a:t>방향을 통제하고 </a:t>
            </a:r>
            <a:r>
              <a:rPr lang="en-US" altLang="ko-KR" dirty="0" err="1"/>
              <a:t>ChangeWorldMatrix</a:t>
            </a:r>
            <a:r>
              <a:rPr lang="ko-KR" altLang="en-US" dirty="0"/>
              <a:t>를 통해서 부모 행렬을 곱한 상태의 위치와 방향들을 받아올 수 있도록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등록한 </a:t>
            </a:r>
            <a:r>
              <a:rPr lang="en-US" altLang="ko-KR" dirty="0"/>
              <a:t>Transform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en-US" altLang="ko-KR" dirty="0"/>
              <a:t>scale, pos, rotate</a:t>
            </a:r>
            <a:r>
              <a:rPr lang="ko-KR" altLang="en-US" dirty="0"/>
              <a:t>가 각각 초기화 되어야 하는지 확인 후 부모 행렬을 자식 행렬에 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매 프레임마다 해당 기능이 호출되도록 만들었으며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Forward</a:t>
            </a:r>
            <a:r>
              <a:rPr lang="ko-KR" altLang="en-US" dirty="0"/>
              <a:t>와 같은 함수를 통해서 객체를 게임 세상에서 여러 방향으로 이동시킵니다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0E2F0F-F2C3-1430-1E5E-D1B276EAC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0128" cy="288758"/>
          </a:xfrm>
          <a:prstGeom prst="rect">
            <a:avLst/>
          </a:prstGeom>
        </p:spPr>
      </p:pic>
      <p:pic>
        <p:nvPicPr>
          <p:cNvPr id="13" name="그림 12" descr="텍스트, 스크린샷, 폰트, 다채로움이(가) 표시된 사진&#10;&#10;자동 생성된 설명">
            <a:extLst>
              <a:ext uri="{FF2B5EF4-FFF2-40B4-BE49-F238E27FC236}">
                <a16:creationId xmlns:a16="http://schemas.microsoft.com/office/drawing/2014/main" id="{22DA9341-AC4E-7053-0F35-7FA07FA84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" y="369922"/>
            <a:ext cx="5144524" cy="699588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29113BA-0402-4627-E9D4-BFC59039E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" y="2005072"/>
            <a:ext cx="4352544" cy="2847856"/>
          </a:xfrm>
          <a:prstGeom prst="rect">
            <a:avLst/>
          </a:prstGeom>
        </p:spPr>
      </p:pic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2BC5963-1054-F9F1-D7EF-B16D33851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1067"/>
            <a:ext cx="3968872" cy="18348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08D076B-CE1C-8BAD-FA3D-8A45E4311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" y="1221218"/>
            <a:ext cx="576342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C6F6BC-173B-BEE3-FBF4-26F6559F8CBD}"/>
              </a:ext>
            </a:extLst>
          </p:cNvPr>
          <p:cNvSpPr txBox="1"/>
          <p:nvPr/>
        </p:nvSpPr>
        <p:spPr>
          <a:xfrm>
            <a:off x="6096000" y="3630376"/>
            <a:ext cx="5763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Rotate Turn </a:t>
            </a:r>
            <a:r>
              <a:rPr lang="ko-KR" altLang="en-US" dirty="0"/>
              <a:t>함수는 현재 객체의 회전을 행렬로 만들어서 객체를 현재 상태에서 회전 시키는 함수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Rotate Fix </a:t>
            </a:r>
            <a:r>
              <a:rPr lang="ko-KR" altLang="en-US" dirty="0"/>
              <a:t>함수는 객체의 회전 값을 초기화 시킨 다음 해당 각도 만큼 회전 시키는 함수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Look At </a:t>
            </a:r>
            <a:r>
              <a:rPr lang="ko-KR" altLang="en-US" dirty="0"/>
              <a:t>함수는 객체의 외적을 활용하여 객체가 바라보고 있는 방향과 </a:t>
            </a:r>
            <a:r>
              <a:rPr lang="en-US" altLang="ko-KR" dirty="0"/>
              <a:t>(0, 1, 0, 0) </a:t>
            </a:r>
            <a:r>
              <a:rPr lang="ko-KR" altLang="en-US" dirty="0"/>
              <a:t>벡터를 </a:t>
            </a:r>
            <a:r>
              <a:rPr lang="ko-KR" altLang="en-US" dirty="0" err="1"/>
              <a:t>내적하여</a:t>
            </a:r>
            <a:r>
              <a:rPr lang="ko-KR" altLang="en-US" dirty="0"/>
              <a:t> </a:t>
            </a:r>
            <a:r>
              <a:rPr lang="en-US" altLang="ko-KR" dirty="0"/>
              <a:t>Right</a:t>
            </a:r>
            <a:r>
              <a:rPr lang="ko-KR" altLang="en-US" dirty="0"/>
              <a:t>를 만들고 </a:t>
            </a:r>
            <a:r>
              <a:rPr lang="en-US" altLang="ko-KR" dirty="0"/>
              <a:t>Right</a:t>
            </a:r>
            <a:r>
              <a:rPr lang="ko-KR" altLang="en-US" dirty="0"/>
              <a:t>벡터와 위에서 사용한 </a:t>
            </a:r>
            <a:r>
              <a:rPr lang="en-US" altLang="ko-KR" dirty="0"/>
              <a:t>Look</a:t>
            </a:r>
            <a:r>
              <a:rPr lang="ko-KR" altLang="en-US" dirty="0"/>
              <a:t>벡터를 </a:t>
            </a:r>
            <a:r>
              <a:rPr lang="ko-KR" altLang="en-US" dirty="0" err="1"/>
              <a:t>외적하여</a:t>
            </a:r>
            <a:r>
              <a:rPr lang="ko-KR" altLang="en-US" dirty="0"/>
              <a:t> </a:t>
            </a:r>
            <a:r>
              <a:rPr lang="en-US" altLang="ko-KR" dirty="0"/>
              <a:t>Up </a:t>
            </a:r>
            <a:r>
              <a:rPr lang="ko-KR" altLang="en-US" dirty="0"/>
              <a:t>벡터를 만들어서 해당 객체가 원하는 위치를 바라볼 수 있게 만듭니다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0E2F0F-F2C3-1430-1E5E-D1B276EAC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00128" cy="288758"/>
          </a:xfrm>
          <a:prstGeom prst="rect">
            <a:avLst/>
          </a:prstGeom>
        </p:spPr>
      </p:pic>
      <p:pic>
        <p:nvPicPr>
          <p:cNvPr id="3" name="그림 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36CC4AC-5213-14B4-32FC-62717A49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8" y="468233"/>
            <a:ext cx="5553850" cy="2591162"/>
          </a:xfrm>
          <a:prstGeom prst="rect">
            <a:avLst/>
          </a:prstGeom>
        </p:spPr>
      </p:pic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04596FF-67FA-E7CA-6BC1-6E5BE06BE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9" y="3587162"/>
            <a:ext cx="5830114" cy="230537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8C3E466-639D-D3B0-2825-EE6176865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14" y="144379"/>
            <a:ext cx="416300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C6F6BC-173B-BEE3-FBF4-26F6559F8CBD}"/>
              </a:ext>
            </a:extLst>
          </p:cNvPr>
          <p:cNvSpPr txBox="1"/>
          <p:nvPr/>
        </p:nvSpPr>
        <p:spPr>
          <a:xfrm>
            <a:off x="6304730" y="1457962"/>
            <a:ext cx="576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Collider</a:t>
            </a:r>
            <a:r>
              <a:rPr lang="ko-KR" altLang="en-US" dirty="0"/>
              <a:t> 클래스는 객체의 충돌을 감지하기 위한 클래스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Tick</a:t>
            </a:r>
            <a:r>
              <a:rPr lang="ko-KR" altLang="en-US" dirty="0"/>
              <a:t>에서 객체의 위치를 해당 컴포넌트를 가지고 있는 주인 객체의 위치로 갱신 시키고 </a:t>
            </a:r>
            <a:r>
              <a:rPr lang="en-US" altLang="ko-KR" dirty="0"/>
              <a:t>Scale</a:t>
            </a:r>
            <a:r>
              <a:rPr lang="ko-KR" altLang="en-US" dirty="0"/>
              <a:t>을 다시 원상태로 복구 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이 </a:t>
            </a:r>
            <a:r>
              <a:rPr lang="en-US" altLang="ko-KR" dirty="0"/>
              <a:t>Scale</a:t>
            </a:r>
            <a:r>
              <a:rPr lang="ko-KR" altLang="en-US" dirty="0"/>
              <a:t>과 다른 </a:t>
            </a:r>
            <a:r>
              <a:rPr lang="ko-KR" altLang="en-US" dirty="0" err="1"/>
              <a:t>콜라이더</a:t>
            </a:r>
            <a:r>
              <a:rPr lang="ko-KR" altLang="en-US" dirty="0"/>
              <a:t> 컴포넌트를 검사하여 해당 객체가 충돌되었는지 판단하게 </a:t>
            </a:r>
            <a:r>
              <a:rPr lang="ko-KR" altLang="en-US" dirty="0" err="1"/>
              <a:t>만듦니다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D772A-7F20-75DA-580C-049760A53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144"/>
            <a:ext cx="3255751" cy="301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FF3FD5-881A-3B64-18DB-745FD2C9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08"/>
            <a:ext cx="2990092" cy="301752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30BFB4E-1E3C-53FF-E1F4-61BC94701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962"/>
            <a:ext cx="5887272" cy="885949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987E2F8-ED5A-D25F-3A70-25CE24192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7513"/>
            <a:ext cx="5420564" cy="26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C6F6BC-173B-BEE3-FBF4-26F6559F8CBD}"/>
              </a:ext>
            </a:extLst>
          </p:cNvPr>
          <p:cNvSpPr txBox="1"/>
          <p:nvPr/>
        </p:nvSpPr>
        <p:spPr>
          <a:xfrm>
            <a:off x="5975546" y="1317501"/>
            <a:ext cx="5763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Buffer</a:t>
            </a:r>
            <a:r>
              <a:rPr lang="ko-KR" altLang="en-US" dirty="0"/>
              <a:t> 컴포넌트는 객체를 그릴 요소들을 관리하는 클래스로서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프로토타입이나 클론으로 생성한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/>
              <a:t>POLYGON </a:t>
            </a:r>
            <a:r>
              <a:rPr lang="ko-KR" altLang="en-US" dirty="0"/>
              <a:t>들을 </a:t>
            </a:r>
            <a:r>
              <a:rPr lang="en-US" altLang="ko-KR" dirty="0" err="1"/>
              <a:t>Bind_Polygon</a:t>
            </a:r>
            <a:r>
              <a:rPr lang="en-US" altLang="ko-KR" dirty="0"/>
              <a:t> </a:t>
            </a:r>
            <a:r>
              <a:rPr lang="ko-KR" altLang="en-US" dirty="0"/>
              <a:t>함수를 통해서 내부에 </a:t>
            </a:r>
            <a:r>
              <a:rPr lang="en-US" altLang="ko-KR" dirty="0"/>
              <a:t>Set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복사 생성자를 호출하여 모델 데이터를 공유합니다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에서는 </a:t>
            </a:r>
            <a:r>
              <a:rPr lang="en-US" altLang="ko-KR" dirty="0"/>
              <a:t>World * View * </a:t>
            </a:r>
            <a:r>
              <a:rPr lang="en-US" altLang="ko-KR" dirty="0" err="1"/>
              <a:t>Proj</a:t>
            </a:r>
            <a:r>
              <a:rPr lang="ko-KR" altLang="en-US" dirty="0"/>
              <a:t>까지 계산 한 행렬을 내부 </a:t>
            </a:r>
            <a:r>
              <a:rPr lang="en-US" altLang="ko-KR" dirty="0"/>
              <a:t>POLYGON </a:t>
            </a:r>
            <a:r>
              <a:rPr lang="ko-KR" altLang="en-US" dirty="0"/>
              <a:t>함수를 통해 전달하여 화면에 그리는 역할을 수행합니다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451B3C03-731B-CED5-337E-74511C60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7478" cy="647790"/>
          </a:xfrm>
          <a:prstGeom prst="rect">
            <a:avLst/>
          </a:prstGeom>
        </p:spPr>
      </p:pic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D869262-F376-E09F-3D31-E46200FF0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105"/>
            <a:ext cx="5572903" cy="3543795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419AE59-F6B9-634A-04D4-47E3A049D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9" y="542157"/>
            <a:ext cx="4324954" cy="15718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8AFBF6-B5D9-3628-99F2-C2AF1F9F5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104"/>
            <a:ext cx="4296375" cy="362001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1A3E391-B5A1-6026-CDB9-F70E6B751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6297"/>
            <a:ext cx="671606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0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C6F6BC-173B-BEE3-FBF4-26F6559F8CBD}"/>
              </a:ext>
            </a:extLst>
          </p:cNvPr>
          <p:cNvSpPr txBox="1"/>
          <p:nvPr/>
        </p:nvSpPr>
        <p:spPr>
          <a:xfrm>
            <a:off x="5760418" y="1436437"/>
            <a:ext cx="576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RenderID</a:t>
            </a:r>
            <a:r>
              <a:rPr lang="ko-KR" altLang="en-US" dirty="0"/>
              <a:t>를 통해서 해당 객체의 정보를 받아와서 </a:t>
            </a:r>
            <a:r>
              <a:rPr lang="en-US" altLang="ko-KR" dirty="0"/>
              <a:t>List</a:t>
            </a:r>
            <a:r>
              <a:rPr lang="ko-KR" altLang="en-US" dirty="0"/>
              <a:t>에 넣어줍니다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" name="그림 9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B5E5D53C-2E85-198A-E9A1-E30401D9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4" y="180739"/>
            <a:ext cx="2319805" cy="17434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225EB5-8FE0-B0C5-1AED-F97F9D67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279"/>
            <a:ext cx="3477814" cy="379930"/>
          </a:xfrm>
          <a:prstGeom prst="rect">
            <a:avLst/>
          </a:prstGeom>
        </p:spPr>
      </p:pic>
      <p:pic>
        <p:nvPicPr>
          <p:cNvPr id="17" name="그림 1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DECD597-FA99-F9F3-993E-2F878F2E2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56609"/>
            <a:ext cx="4901184" cy="20013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E61FC4-CEA8-C907-54F3-8F14C3B2D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694"/>
            <a:ext cx="4771833" cy="413402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3063847-B929-606A-F730-A1952102F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40" y="3415115"/>
            <a:ext cx="3038899" cy="1257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332297-7F50-31FB-9A47-A5C9E37C1495}"/>
              </a:ext>
            </a:extLst>
          </p:cNvPr>
          <p:cNvSpPr txBox="1"/>
          <p:nvPr/>
        </p:nvSpPr>
        <p:spPr>
          <a:xfrm>
            <a:off x="5760418" y="4043852"/>
            <a:ext cx="5763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객체들을 그린 다음 모두 </a:t>
            </a:r>
            <a:r>
              <a:rPr lang="en-US" altLang="ko-KR" dirty="0"/>
              <a:t>Clear</a:t>
            </a:r>
            <a:r>
              <a:rPr lang="ko-KR" altLang="en-US" dirty="0"/>
              <a:t> 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객체들을 그릴 때는 </a:t>
            </a:r>
            <a:r>
              <a:rPr lang="en-US" altLang="ko-KR" dirty="0" err="1"/>
              <a:t>PipeLine</a:t>
            </a:r>
            <a:r>
              <a:rPr lang="ko-KR" altLang="en-US" dirty="0"/>
              <a:t>의 </a:t>
            </a:r>
            <a:r>
              <a:rPr lang="en-US" altLang="ko-KR" dirty="0" err="1"/>
              <a:t>BindCameraMatirix</a:t>
            </a:r>
            <a:r>
              <a:rPr lang="ko-KR" altLang="en-US" dirty="0"/>
              <a:t>를 호출하여 </a:t>
            </a:r>
            <a:r>
              <a:rPr lang="en-US" altLang="ko-KR" dirty="0" err="1"/>
              <a:t>PipeLine</a:t>
            </a:r>
            <a:r>
              <a:rPr lang="ko-KR" altLang="en-US" dirty="0"/>
              <a:t>에 정의되어 있는 카메라의 행렬들을 </a:t>
            </a:r>
            <a:r>
              <a:rPr lang="ko-KR" altLang="en-US" dirty="0" err="1"/>
              <a:t>바인드</a:t>
            </a:r>
            <a:r>
              <a:rPr lang="ko-KR" altLang="en-US" dirty="0"/>
              <a:t>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79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B92737E-6789-9740-01E9-950A6360E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5" y="985496"/>
            <a:ext cx="6001588" cy="4887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B0B27-4FE9-7EF0-983A-9A8BC2F6C6CE}"/>
              </a:ext>
            </a:extLst>
          </p:cNvPr>
          <p:cNvSpPr txBox="1"/>
          <p:nvPr/>
        </p:nvSpPr>
        <p:spPr>
          <a:xfrm>
            <a:off x="7006106" y="1949071"/>
            <a:ext cx="4378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시작시</a:t>
            </a:r>
            <a:r>
              <a:rPr lang="ko-KR" altLang="en-US" dirty="0"/>
              <a:t> 화면입니다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아래 있는 게임 시작</a:t>
            </a:r>
            <a:r>
              <a:rPr lang="en-US" altLang="ko-KR" dirty="0"/>
              <a:t>, </a:t>
            </a:r>
            <a:r>
              <a:rPr lang="ko-KR" altLang="en-US" dirty="0"/>
              <a:t>종료 글자에 마우스를 올려 놓으면 글자의 색이 변경되고 클릭하면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게임 시작은 게임을 시작하고 게임 종료는 게임을 종료 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325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6332297-7F50-31FB-9A47-A5C9E37C1495}"/>
              </a:ext>
            </a:extLst>
          </p:cNvPr>
          <p:cNvSpPr txBox="1"/>
          <p:nvPr/>
        </p:nvSpPr>
        <p:spPr>
          <a:xfrm>
            <a:off x="6004258" y="1589164"/>
            <a:ext cx="5763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Pipeline </a:t>
            </a:r>
            <a:r>
              <a:rPr lang="ko-KR" altLang="en-US" dirty="0"/>
              <a:t>클래스는 그리기 위한 행렬들과 카메라를 저장하고 그것을 통해 객체를 그릴 수 있도록 도와주는 클래스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 Camera</a:t>
            </a:r>
            <a:r>
              <a:rPr lang="ko-KR" altLang="en-US" dirty="0"/>
              <a:t>는 카메라를 추가하고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ChangeCamera</a:t>
            </a:r>
            <a:r>
              <a:rPr lang="ko-KR" altLang="en-US" dirty="0"/>
              <a:t>는 현재 만약 카메라가 등록되어 있는 상태라면 찾아서 등록하고 아니라면 금방 등록을 할 수 있도록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BindCameraMatrix</a:t>
            </a:r>
            <a:r>
              <a:rPr lang="ko-KR" altLang="en-US" dirty="0"/>
              <a:t>는 위험한 능력으로 한 번 사용하면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CombineMatrix</a:t>
            </a:r>
            <a:r>
              <a:rPr lang="ko-KR" altLang="en-US" dirty="0"/>
              <a:t>는 </a:t>
            </a:r>
            <a:r>
              <a:rPr lang="en-US" altLang="ko-KR" dirty="0"/>
              <a:t>World, View, </a:t>
            </a:r>
            <a:r>
              <a:rPr lang="en-US" altLang="ko-KR" dirty="0" err="1"/>
              <a:t>Proj</a:t>
            </a:r>
            <a:r>
              <a:rPr lang="ko-KR" altLang="en-US" dirty="0"/>
              <a:t>을 미리 곱한 다음에 그 값을 세계에 전하는데 쓰겠습니다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3ACF130-FB72-F1F9-A85B-27977E14D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1008" cy="1589164"/>
          </a:xfrm>
          <a:prstGeom prst="rect">
            <a:avLst/>
          </a:prstGeom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B3AF93D-4CEB-291D-3EC9-C86E0461A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" y="1540498"/>
            <a:ext cx="5679713" cy="5226062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4AE01B5-36E3-FBFF-F041-57017FE2E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05" y="384187"/>
            <a:ext cx="438211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8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6332297-7F50-31FB-9A47-A5C9E37C1495}"/>
              </a:ext>
            </a:extLst>
          </p:cNvPr>
          <p:cNvSpPr txBox="1"/>
          <p:nvPr/>
        </p:nvSpPr>
        <p:spPr>
          <a:xfrm>
            <a:off x="6004258" y="1589164"/>
            <a:ext cx="5763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SceneManager</a:t>
            </a:r>
            <a:r>
              <a:rPr lang="ko-KR" altLang="en-US" dirty="0"/>
              <a:t>는 </a:t>
            </a:r>
            <a:r>
              <a:rPr lang="en-US" altLang="ko-KR" dirty="0"/>
              <a:t>Scene</a:t>
            </a:r>
            <a:r>
              <a:rPr lang="ko-KR" altLang="en-US" dirty="0"/>
              <a:t> 객체를 관리하는 매니저입니다</a:t>
            </a:r>
            <a:endParaRPr lang="en-US" altLang="ko-KR" dirty="0"/>
          </a:p>
          <a:p>
            <a:r>
              <a:rPr lang="ko-KR" altLang="en-US" dirty="0" err="1"/>
              <a:t>ㄷㄷ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는 객체들을 관리하며 이를 통해 </a:t>
            </a:r>
            <a:r>
              <a:rPr lang="en-US" altLang="ko-KR" dirty="0"/>
              <a:t>Logo </a:t>
            </a:r>
            <a:r>
              <a:rPr lang="ko-KR" altLang="en-US" dirty="0" err="1"/>
              <a:t>씬이나</a:t>
            </a:r>
            <a:r>
              <a:rPr lang="ko-KR" altLang="en-US" dirty="0"/>
              <a:t> 게임 </a:t>
            </a:r>
            <a:r>
              <a:rPr lang="ko-KR" altLang="en-US" dirty="0" err="1"/>
              <a:t>씬을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객체들이 중복되어 생기지 않도록 </a:t>
            </a:r>
            <a:r>
              <a:rPr lang="en-US" altLang="ko-KR" dirty="0" err="1"/>
              <a:t>LoadSceneData</a:t>
            </a:r>
            <a:r>
              <a:rPr lang="ko-KR" altLang="en-US" dirty="0"/>
              <a:t>라는 것을 만들어서 </a:t>
            </a:r>
            <a:r>
              <a:rPr lang="en-US" altLang="ko-KR" dirty="0" err="1"/>
              <a:t>NativeConstrtuct</a:t>
            </a:r>
            <a:r>
              <a:rPr lang="ko-KR" altLang="en-US" dirty="0"/>
              <a:t>에서 불러오는 것 말고 해당 함수에서만 할당할 수 있게 만들어 놓았습니다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6F797-F00D-03EB-6EBA-71FEFA66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6559" cy="548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71AD00-1241-F248-0E8A-FC26F6D81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" y="752834"/>
            <a:ext cx="5966452" cy="54864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9C6B45E-74E4-6F31-A931-8989214D4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" y="1589164"/>
            <a:ext cx="5555357" cy="9955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678D2C-84C9-3199-5757-EAF44C4F2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2394"/>
            <a:ext cx="3356389" cy="548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8CDE44-63F3-63E9-80D9-A165539CA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" y="3917466"/>
            <a:ext cx="4498854" cy="548640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83A380-62EC-CECB-FA2E-9DC243530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" y="4478298"/>
            <a:ext cx="4731487" cy="19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3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6332297-7F50-31FB-9A47-A5C9E37C1495}"/>
              </a:ext>
            </a:extLst>
          </p:cNvPr>
          <p:cNvSpPr txBox="1"/>
          <p:nvPr/>
        </p:nvSpPr>
        <p:spPr>
          <a:xfrm>
            <a:off x="5198200" y="2999232"/>
            <a:ext cx="67485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각종 함수들을 통해서 </a:t>
            </a:r>
            <a:r>
              <a:rPr lang="en-US" altLang="ko-KR" sz="1400" dirty="0" err="1"/>
              <a:t>GameScene</a:t>
            </a:r>
            <a:r>
              <a:rPr lang="ko-KR" altLang="en-US" sz="1400" dirty="0"/>
              <a:t>에 존재하는 객체들을 유기적으로 관리합니다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lateTick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Text</a:t>
            </a:r>
            <a:r>
              <a:rPr lang="ko-KR" altLang="en-US" sz="1400" dirty="0"/>
              <a:t>들의 값을 변경하거나 일정 시간이 지나면 몬스터가 나오게 설정하였습니다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DeletMonster</a:t>
            </a:r>
            <a:r>
              <a:rPr lang="en-US" altLang="ko-KR" sz="1400" dirty="0"/>
              <a:t> </a:t>
            </a:r>
            <a:r>
              <a:rPr lang="ko-KR" altLang="en-US" sz="1400" dirty="0"/>
              <a:t>가 호출되어 리스트 내부의 </a:t>
            </a:r>
            <a:r>
              <a:rPr lang="ko-KR" altLang="en-US" sz="1400" dirty="0" err="1"/>
              <a:t>몬스터들이</a:t>
            </a:r>
            <a:r>
              <a:rPr lang="ko-KR" altLang="en-US" sz="1400" dirty="0"/>
              <a:t> 모두 죽은 다음</a:t>
            </a:r>
            <a:r>
              <a:rPr lang="en-US" altLang="ko-KR" sz="1400" dirty="0"/>
              <a:t>, 0</a:t>
            </a:r>
            <a:r>
              <a:rPr lang="ko-KR" altLang="en-US" sz="1400" dirty="0"/>
              <a:t>명이 되었을 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CheckDiedMonster</a:t>
            </a:r>
            <a:r>
              <a:rPr lang="ko-KR" altLang="en-US" sz="1400" dirty="0"/>
              <a:t>로 라운드를 하나 올리고 </a:t>
            </a:r>
            <a:r>
              <a:rPr lang="en-US" altLang="ko-KR" sz="1400" dirty="0"/>
              <a:t>Next</a:t>
            </a:r>
            <a:r>
              <a:rPr lang="ko-KR" altLang="en-US" sz="1400" dirty="0"/>
              <a:t>라운드로 </a:t>
            </a:r>
            <a:r>
              <a:rPr lang="ko-KR" altLang="en-US" sz="1400" dirty="0" err="1"/>
              <a:t>갈꺼라는</a:t>
            </a:r>
            <a:r>
              <a:rPr lang="ko-KR" altLang="en-US" sz="1400" dirty="0"/>
              <a:t> </a:t>
            </a:r>
            <a:r>
              <a:rPr lang="en-US" altLang="ko-KR" sz="1400" dirty="0"/>
              <a:t>bool </a:t>
            </a:r>
            <a:r>
              <a:rPr lang="ko-KR" altLang="en-US" sz="1400" dirty="0"/>
              <a:t>변수를 </a:t>
            </a:r>
            <a:r>
              <a:rPr lang="en-US" altLang="ko-KR" sz="1400" dirty="0"/>
              <a:t>true</a:t>
            </a:r>
            <a:r>
              <a:rPr lang="ko-KR" altLang="en-US" sz="1400" dirty="0"/>
              <a:t>로 변경합니다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</a:t>
            </a:r>
            <a:r>
              <a:rPr lang="en-US" altLang="ko-KR" sz="1400" dirty="0" err="1"/>
              <a:t>MonsterRandom</a:t>
            </a:r>
            <a:r>
              <a:rPr lang="en-US" altLang="ko-KR" sz="1400" dirty="0"/>
              <a:t> Spawn</a:t>
            </a:r>
            <a:r>
              <a:rPr lang="ko-KR" altLang="en-US" sz="1400" dirty="0"/>
              <a:t>에서 라운드 별로 </a:t>
            </a:r>
            <a:r>
              <a:rPr lang="en-US" altLang="ko-KR" sz="1400" dirty="0" err="1"/>
              <a:t>AddMonster</a:t>
            </a:r>
            <a:r>
              <a:rPr lang="en-US" altLang="ko-KR" sz="1400" dirty="0"/>
              <a:t> List</a:t>
            </a:r>
            <a:r>
              <a:rPr lang="ko-KR" altLang="en-US" sz="1400" dirty="0"/>
              <a:t>로 몬스터 객체를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위치에 생성합니다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10</a:t>
            </a:r>
            <a:r>
              <a:rPr lang="ko-KR" altLang="en-US" sz="1400" dirty="0"/>
              <a:t>라운드를 모두 끝내면 본래 게임 화면으로 돌아옵니다</a:t>
            </a:r>
            <a:r>
              <a:rPr lang="en-US" altLang="ko-KR" sz="14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62574-4358-3B1B-1C3A-DC9EC036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8960" cy="379141"/>
          </a:xfrm>
          <a:prstGeom prst="rect">
            <a:avLst/>
          </a:prstGeom>
        </p:spPr>
      </p:pic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09EFF1B-6424-A3D6-6938-BE0E11B4F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41"/>
            <a:ext cx="4777949" cy="1731264"/>
          </a:xfrm>
          <a:prstGeom prst="rect">
            <a:avLst/>
          </a:prstGeom>
        </p:spPr>
      </p:pic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2C4F61F-07F8-8CDF-7EAC-1F417DEC0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7755"/>
            <a:ext cx="4867598" cy="2445749"/>
          </a:xfrm>
          <a:prstGeom prst="rect">
            <a:avLst/>
          </a:prstGeom>
        </p:spPr>
      </p:pic>
      <p:pic>
        <p:nvPicPr>
          <p:cNvPr id="17" name="그림 1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D7B1DC3-C0B6-BB6A-6A44-08C03B966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49" y="1"/>
            <a:ext cx="4459569" cy="2233846"/>
          </a:xfrm>
          <a:prstGeom prst="rect">
            <a:avLst/>
          </a:prstGeom>
        </p:spPr>
      </p:pic>
      <p:pic>
        <p:nvPicPr>
          <p:cNvPr id="19" name="그림 1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662B0FA-19E0-48DD-8907-58CA1F634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" y="4412250"/>
            <a:ext cx="4928980" cy="2445749"/>
          </a:xfrm>
          <a:prstGeom prst="rect">
            <a:avLst/>
          </a:prstGeom>
        </p:spPr>
      </p:pic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3EC1665-8A02-7DEC-10F5-BD74C6446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90" y="935490"/>
            <a:ext cx="4485461" cy="15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C0C8E7-2B78-8F67-4386-8EF7C175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" y="1762371"/>
            <a:ext cx="5696745" cy="272453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B715EC6-71FC-A25B-B179-6ADC44167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" y="0"/>
            <a:ext cx="6020640" cy="1762371"/>
          </a:xfrm>
          <a:prstGeom prst="rect">
            <a:avLst/>
          </a:prstGeom>
        </p:spPr>
      </p:pic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73C559D-9E92-CDD0-9F52-05CF2ACE6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00" y="0"/>
            <a:ext cx="5334744" cy="6449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79C19-88A6-8C94-4FEE-27F3ECB40585}"/>
              </a:ext>
            </a:extLst>
          </p:cNvPr>
          <p:cNvSpPr txBox="1"/>
          <p:nvPr/>
        </p:nvSpPr>
        <p:spPr>
          <a:xfrm>
            <a:off x="185556" y="4905388"/>
            <a:ext cx="6298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 err="1"/>
              <a:t>Add_Prototypoe</a:t>
            </a:r>
            <a:r>
              <a:rPr lang="ko-KR" altLang="en-US" sz="1600" dirty="0"/>
              <a:t>을 통해서 객체나 컴포넌트의 원본을 생성합니다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Main Loop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60</a:t>
            </a:r>
            <a:r>
              <a:rPr lang="ko-KR" altLang="en-US" sz="1600" dirty="0"/>
              <a:t>분의 </a:t>
            </a:r>
            <a:r>
              <a:rPr lang="en-US" altLang="ko-KR" sz="1600" dirty="0"/>
              <a:t>1</a:t>
            </a:r>
            <a:r>
              <a:rPr lang="ko-KR" altLang="en-US" sz="1600" dirty="0"/>
              <a:t>로 제한 하는 코드를 추가했습니다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09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C79C19-88A6-8C94-4FEE-27F3ECB40585}"/>
              </a:ext>
            </a:extLst>
          </p:cNvPr>
          <p:cNvSpPr txBox="1"/>
          <p:nvPr/>
        </p:nvSpPr>
        <p:spPr>
          <a:xfrm>
            <a:off x="3519669" y="2767280"/>
            <a:ext cx="6298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감사합니다</a:t>
            </a:r>
            <a:r>
              <a:rPr lang="en-US" altLang="ko-KR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786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7B0B27-4FE9-7EF0-983A-9A8BC2F6C6CE}"/>
              </a:ext>
            </a:extLst>
          </p:cNvPr>
          <p:cNvSpPr txBox="1"/>
          <p:nvPr/>
        </p:nvSpPr>
        <p:spPr>
          <a:xfrm>
            <a:off x="6573932" y="290023"/>
            <a:ext cx="51644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다음 라운드는 </a:t>
            </a:r>
            <a:r>
              <a:rPr lang="en-US" altLang="ko-KR" sz="2000" dirty="0"/>
              <a:t>: </a:t>
            </a:r>
            <a:r>
              <a:rPr lang="ko-KR" altLang="en-US" sz="2000" dirty="0"/>
              <a:t>다음 라운드까지 남은 시간을 나타냅니다</a:t>
            </a:r>
            <a:r>
              <a:rPr lang="en-US" altLang="ko-KR" sz="2000" dirty="0"/>
              <a:t>.  </a:t>
            </a:r>
            <a:r>
              <a:rPr lang="ko-KR" altLang="en-US" sz="2000" dirty="0"/>
              <a:t>다음 라운드까지는 </a:t>
            </a:r>
            <a:r>
              <a:rPr lang="en-US" altLang="ko-KR" sz="2000" dirty="0"/>
              <a:t>3</a:t>
            </a:r>
            <a:r>
              <a:rPr lang="ko-KR" altLang="en-US" sz="2000" dirty="0"/>
              <a:t>초입니다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인 게임 상태 화면입니다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쇼킹 </a:t>
            </a:r>
            <a:r>
              <a:rPr lang="en-US" altLang="ko-KR" sz="2000" dirty="0"/>
              <a:t>: </a:t>
            </a:r>
            <a:r>
              <a:rPr lang="ko-KR" altLang="en-US" sz="2000" dirty="0"/>
              <a:t>적에게 총알을 맞을 경우 </a:t>
            </a:r>
            <a:r>
              <a:rPr lang="en-US" altLang="ko-KR" sz="2000" dirty="0"/>
              <a:t>7</a:t>
            </a:r>
            <a:r>
              <a:rPr lang="ko-KR" altLang="en-US" sz="2000" dirty="0"/>
              <a:t>대를 맞으면 움직이지 못합니다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데미지 계수 </a:t>
            </a:r>
            <a:r>
              <a:rPr lang="en-US" altLang="ko-KR" sz="2000" dirty="0"/>
              <a:t>: </a:t>
            </a:r>
            <a:r>
              <a:rPr lang="ko-KR" altLang="en-US" sz="2000" dirty="0"/>
              <a:t>적에게 데미지를 주는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발사 속도 </a:t>
            </a:r>
            <a:r>
              <a:rPr lang="en-US" altLang="ko-KR" sz="2000" dirty="0"/>
              <a:t>: </a:t>
            </a:r>
            <a:r>
              <a:rPr lang="ko-KR" altLang="en-US" sz="2000" dirty="0"/>
              <a:t>탱크가 발사하는 속도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지정된 라이프 </a:t>
            </a:r>
            <a:r>
              <a:rPr lang="en-US" altLang="ko-KR" sz="2000" dirty="0"/>
              <a:t>: </a:t>
            </a:r>
            <a:r>
              <a:rPr lang="ko-KR" altLang="en-US" sz="2000" dirty="0"/>
              <a:t>남아있는 라이프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라운드로 구성되며</a:t>
            </a:r>
            <a:r>
              <a:rPr lang="en-US" altLang="ko-KR" sz="2000" dirty="0"/>
              <a:t>, </a:t>
            </a:r>
            <a:r>
              <a:rPr lang="ko-KR" altLang="en-US" sz="2000" dirty="0"/>
              <a:t>몬스터 들은 총 </a:t>
            </a:r>
            <a:r>
              <a:rPr lang="en-US" altLang="ko-KR" sz="2000" dirty="0"/>
              <a:t>5</a:t>
            </a:r>
            <a:r>
              <a:rPr lang="ko-KR" altLang="en-US" sz="2000" dirty="0"/>
              <a:t>단계로 크기에 따라 분류할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10</a:t>
            </a:r>
            <a:r>
              <a:rPr lang="ko-KR" altLang="en-US" sz="2000" dirty="0"/>
              <a:t>라운드를 끝내면 바로 로고 화면으로 돌아옵니다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4605CB2-3B50-87A3-DED4-97CEE342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8" y="966444"/>
            <a:ext cx="605874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7B0B27-4FE9-7EF0-983A-9A8BC2F6C6CE}"/>
              </a:ext>
            </a:extLst>
          </p:cNvPr>
          <p:cNvSpPr txBox="1"/>
          <p:nvPr/>
        </p:nvSpPr>
        <p:spPr>
          <a:xfrm>
            <a:off x="6800731" y="586074"/>
            <a:ext cx="51644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Left,</a:t>
            </a:r>
            <a:r>
              <a:rPr lang="ko-KR" altLang="en-US" sz="2000" dirty="0"/>
              <a:t> </a:t>
            </a:r>
            <a:r>
              <a:rPr lang="en-US" altLang="ko-KR" sz="2000" dirty="0"/>
              <a:t>Right</a:t>
            </a:r>
            <a:r>
              <a:rPr lang="ko-KR" altLang="en-US" sz="2000" dirty="0"/>
              <a:t> 화살표 키는 탱크의 회전을 담당합니다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Up, Down </a:t>
            </a:r>
            <a:r>
              <a:rPr lang="ko-KR" altLang="en-US" sz="2000" dirty="0"/>
              <a:t>화살표 키는 탱크의 앞</a:t>
            </a:r>
            <a:r>
              <a:rPr lang="en-US" altLang="ko-KR" sz="2000" dirty="0"/>
              <a:t>, </a:t>
            </a:r>
            <a:r>
              <a:rPr lang="ko-KR" altLang="en-US" sz="2000" dirty="0"/>
              <a:t>뒤 이동을 담당합니다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탱크의 앞은 화면에 보이는 검은색 큐브가 있는 곳입니다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A D </a:t>
            </a:r>
            <a:r>
              <a:rPr lang="ko-KR" altLang="en-US" sz="2000" dirty="0"/>
              <a:t>키보드 키는 탱크 머리를 오른쪽 왼쪽으로 조종할 수 있는 키 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W S </a:t>
            </a:r>
            <a:r>
              <a:rPr lang="ko-KR" altLang="en-US" sz="2000" dirty="0"/>
              <a:t>키보드 키는 탱크의 발사대를 위 아래로 조종할 수 있는 키입니다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Space </a:t>
            </a:r>
            <a:r>
              <a:rPr lang="ko-KR" altLang="en-US" sz="2000" dirty="0"/>
              <a:t>키를 눌렀을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포탑의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슈터가</a:t>
            </a:r>
            <a:r>
              <a:rPr lang="ko-KR" altLang="en-US" sz="2000" dirty="0"/>
              <a:t> 바라보는 방향대로 총알을 발사합니다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총알은 해당 방향으로만 나아갑니다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63443A2-3030-89D3-0C11-715166F0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6" y="947391"/>
            <a:ext cx="608732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7B0B27-4FE9-7EF0-983A-9A8BC2F6C6CE}"/>
              </a:ext>
            </a:extLst>
          </p:cNvPr>
          <p:cNvSpPr txBox="1"/>
          <p:nvPr/>
        </p:nvSpPr>
        <p:spPr>
          <a:xfrm>
            <a:off x="6728385" y="2319819"/>
            <a:ext cx="5164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빨간색 네모로 몬스터가 닿으면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몬스터마다 지정된 데미지만큼 라이프가 감소됩니다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5572C0AB-56A0-882D-770B-54493A4BE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6" y="918812"/>
            <a:ext cx="598253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7B0B27-4FE9-7EF0-983A-9A8BC2F6C6CE}"/>
              </a:ext>
            </a:extLst>
          </p:cNvPr>
          <p:cNvSpPr txBox="1"/>
          <p:nvPr/>
        </p:nvSpPr>
        <p:spPr>
          <a:xfrm>
            <a:off x="5211313" y="563755"/>
            <a:ext cx="5164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몬스터는 각각 색깔과 크기로 분류할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몬스터와 탱크는 충돌하지 않고 그대로 통과합니다</a:t>
            </a:r>
            <a:r>
              <a:rPr lang="en-US" altLang="ko-KR" sz="2000" dirty="0"/>
              <a:t>. </a:t>
            </a:r>
          </a:p>
        </p:txBody>
      </p:sp>
      <p:pic>
        <p:nvPicPr>
          <p:cNvPr id="3" name="그림 2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9039B16B-A141-CBC1-9CB9-DCFD1F5F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76744" cy="3760757"/>
          </a:xfrm>
          <a:prstGeom prst="rect">
            <a:avLst/>
          </a:prstGeom>
        </p:spPr>
      </p:pic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47D44206-2065-6CDF-5B31-35B9983FD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7973"/>
            <a:ext cx="4842163" cy="3970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DFC-E69A-6A43-6BDF-BD9FD4B78487}"/>
              </a:ext>
            </a:extLst>
          </p:cNvPr>
          <p:cNvSpPr txBox="1"/>
          <p:nvPr/>
        </p:nvSpPr>
        <p:spPr>
          <a:xfrm>
            <a:off x="386468" y="4663030"/>
            <a:ext cx="516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몬스터가 죽으면 </a:t>
            </a:r>
            <a:r>
              <a:rPr lang="en-US" altLang="ko-KR" sz="2000" dirty="0"/>
              <a:t>100</a:t>
            </a:r>
            <a:r>
              <a:rPr lang="ko-KR" altLang="en-US" sz="2000" dirty="0"/>
              <a:t>개의 붉은색 박스가 한 번에 튀기는 </a:t>
            </a:r>
            <a:r>
              <a:rPr lang="ko-KR" altLang="en-US" sz="2000" dirty="0" err="1"/>
              <a:t>파티클이</a:t>
            </a:r>
            <a:r>
              <a:rPr lang="ko-KR" altLang="en-US" sz="2000" dirty="0"/>
              <a:t> 생깁니다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60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6263014" y="1737020"/>
            <a:ext cx="5599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모든 게임 객체는 </a:t>
            </a:r>
            <a:r>
              <a:rPr lang="en-US" altLang="ko-KR" sz="2000" dirty="0" err="1"/>
              <a:t>smart_pointer</a:t>
            </a:r>
            <a:r>
              <a:rPr lang="ko-KR" altLang="en-US" sz="2000" dirty="0"/>
              <a:t>를 이용한 </a:t>
            </a:r>
            <a:r>
              <a:rPr lang="en-US" altLang="ko-KR" sz="2000" dirty="0" err="1"/>
              <a:t>shared_ptr</a:t>
            </a:r>
            <a:r>
              <a:rPr lang="ko-KR" altLang="en-US" sz="2000" dirty="0"/>
              <a:t>로 관리되고 있습니다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그래서 </a:t>
            </a:r>
            <a:r>
              <a:rPr lang="en-US" altLang="ko-KR" sz="2000" dirty="0"/>
              <a:t>public</a:t>
            </a:r>
            <a:r>
              <a:rPr lang="ko-KR" altLang="en-US" sz="2000" dirty="0"/>
              <a:t>으로 생성자를 관리하지 않고 </a:t>
            </a:r>
            <a:r>
              <a:rPr lang="en-US" altLang="ko-KR" sz="2000" dirty="0"/>
              <a:t>protected</a:t>
            </a:r>
            <a:r>
              <a:rPr lang="ko-KR" altLang="en-US" sz="2000" dirty="0"/>
              <a:t>로 보호하여 스마트 포인터를 생성하기 위한 클래스를 만들었습니다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해당 객체의 자식으로 만들어서 생성자를 노출시킨 다음 그 객체를 만들어서 </a:t>
            </a:r>
            <a:r>
              <a:rPr lang="ko-KR" altLang="en-US" sz="2000" dirty="0" err="1"/>
              <a:t>리턴합니다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BAC03FB-F492-563C-C22D-E36DBC5A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3" y="1462622"/>
            <a:ext cx="559195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37E0AA-5DDA-8290-C4FF-1EC441E69756}"/>
              </a:ext>
            </a:extLst>
          </p:cNvPr>
          <p:cNvSpPr txBox="1"/>
          <p:nvPr/>
        </p:nvSpPr>
        <p:spPr>
          <a:xfrm>
            <a:off x="5459063" y="3707705"/>
            <a:ext cx="650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CreateNew</a:t>
            </a:r>
            <a:r>
              <a:rPr lang="ko-KR" altLang="en-US" sz="2000" dirty="0"/>
              <a:t>나 </a:t>
            </a:r>
            <a:r>
              <a:rPr lang="en-US" altLang="ko-KR" sz="2000" dirty="0"/>
              <a:t>Proto</a:t>
            </a:r>
            <a:r>
              <a:rPr lang="ko-KR" altLang="en-US" sz="2000" dirty="0"/>
              <a:t>를 사용하여 모든 객체의 내부 함수에는 </a:t>
            </a:r>
            <a:r>
              <a:rPr lang="en-US" altLang="ko-KR" sz="2000" dirty="0" err="1"/>
              <a:t>NativeConstruct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NativeConstruct_Prototype</a:t>
            </a:r>
            <a:r>
              <a:rPr lang="ko-KR" altLang="en-US" sz="2000" dirty="0"/>
              <a:t>이 존재해서 해당 함수를 통해서 객체를 초기화하거나 생성합니다</a:t>
            </a:r>
            <a:r>
              <a:rPr lang="en-US" altLang="ko-KR" sz="2000" dirty="0"/>
              <a:t>. </a:t>
            </a:r>
          </a:p>
        </p:txBody>
      </p:sp>
      <p:pic>
        <p:nvPicPr>
          <p:cNvPr id="4" name="그림 3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AC9D657C-65E9-33AF-4782-CB0BA208E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118600"/>
            <a:ext cx="5020376" cy="6620799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58BCA5E-FE02-8294-4D52-75D6CC9C1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40" y="1023216"/>
            <a:ext cx="6697662" cy="18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1824</Words>
  <Application>Microsoft Office PowerPoint</Application>
  <PresentationFormat>와이드스크린</PresentationFormat>
  <Paragraphs>227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2018184040 박태현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2018184040 박태현</dc:title>
  <dc:creator>박 태현</dc:creator>
  <cp:lastModifiedBy>박 태현</cp:lastModifiedBy>
  <cp:revision>6</cp:revision>
  <dcterms:created xsi:type="dcterms:W3CDTF">2023-05-05T02:33:04Z</dcterms:created>
  <dcterms:modified xsi:type="dcterms:W3CDTF">2023-05-06T05:14:52Z</dcterms:modified>
</cp:coreProperties>
</file>