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64" r:id="rId6"/>
    <p:sldId id="258" r:id="rId7"/>
    <p:sldId id="271" r:id="rId8"/>
    <p:sldId id="268" r:id="rId9"/>
    <p:sldId id="269" r:id="rId10"/>
    <p:sldId id="273" r:id="rId11"/>
    <p:sldId id="274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사공 진" initials="사진" lastIdx="1" clrIdx="0">
    <p:extLst>
      <p:ext uri="{19B8F6BF-5375-455C-9EA6-DF929625EA0E}">
        <p15:presenceInfo xmlns:p15="http://schemas.microsoft.com/office/powerpoint/2012/main" userId="87c0be47e85090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1:57.7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6:47:13.75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2:03.19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4510 239,'-14'0,"0"0,0 0,0-1,0-1,1-1,-1 0,1 0,-1-1,-15-8,4 2,-1 0,-1 2,1 1,-1 1,-51-5,-140 7,140 5,-81-9,-135-7,277 14,52 4,46 9,-18-2,63 15,-86-15,1-2,41 3,476-6,-290-8,-235 3,-47 0,-55-1,-38-11,-48-3,-38 13,-216-12,-588-23,982 37,10-1,-1 1,1 0,-1 0,1 0,0 1,-1-1,1 1,-1 0,1 1,0 0,0 0,0 0,-7 4,12-6,-1 0,1 0,0 1,0-1,-1 0,1 0,0 1,-1-1,1 0,0 1,0-1,-1 0,1 1,0-1,0 0,0 1,0-1,0 1,0-1,-1 0,1 1,0-1,0 1,0-1,0 0,0 1,0-1,0 1,1-1,-1 0,0 1,0-1,0 0,0 1,0-1,1 1,-1-1,0 1,19 9,22 0,46-4,143-8,-187 1,48-8,-1-4,164-44,-141 29,-101 25,-8 3,0-1,0 1,1-1,-1 0,0-1,0 1,0 0,0-1,-1 0,1 0,0 0,-1-1,1 1,-1-1,4-3,-7 5,0 1,0-1,0 0,0 1,0-1,0 1,0-1,0 1,0-1,0 1,-1-1,1 1,0-1,0 1,0 0,-1-1,1 1,0-1,-1 1,1 0,0-1,-1 1,1-1,0 1,-1 0,1 0,-1-1,1 1,-1 0,1 0,-1-1,1 1,-1 0,1 0,-1 0,1 0,-1 0,1 0,-1 0,-24-5,24 5,-261-5,-4 0,166-6,-190 6,286 5,0 0,0 1,1-1,-1 1,0 0,0 0,1 1,-1-1,1 1,-1 0,1 0,0 0,-5 3,7-4,1 0,-1 1,0-1,0 0,1 0,-1 1,0-1,1 1,0-1,-1 0,1 1,0-1,-1 1,1-1,0 1,0-1,0 1,0-1,1 0,-1 1,0-1,1 1,-1-1,1 1,-1-1,1 0,0 0,-1 1,1-1,0 0,0 0,0 0,0 0,0 1,0-2,0 1,0 0,2 1,6 6,1 1,0-2,1 0,0 0,0-1,0 0,1 0,0-2,0 1,0-2,0 0,17 3,23 0,93 1,-141-7,605-3,-599 3,-4 0,1 0,-1 0,0-1,1 1,-1-2,1 1,-1-1,0 0,0 0,6-3,-12 5,1 0,-1-1,1 1,-1 0,0-1,1 1,-1 0,0-1,1 1,-1 0,0-1,0 1,1-1,-1 1,0-1,0 1,0 0,0-1,1 1,-1-1,0 1,0-1,0 1,0-1,0 1,0-1,0 1,0-1,0 1,-1-1,1 1,0 0,0-1,0 1,0-1,-1 1,1-1,0 1,-1 0,1-1,0 1,0 0,-1-1,1 1,-1 0,1-1,0 1,-1 0,1 0,-1-1,1 1,0 0,-2 0,-25-13,25 12,-22-7,-1 1,0 1,0 1,-49-3,-106 7,98 3,12 0,-123 20,190-21,0-1,0 0,0 1,0 0,0 0,0 0,0 0,0 0,1 0,-1 1,0 0,1-1,-1 1,1 0,0 0,0 0,-1 0,1 1,1-1,-1 1,0-1,1 1,-1-1,1 1,0 0,0 0,-1 3,1-2,1 1,0-1,0 0,1 1,-1-1,1 0,0 0,0 0,1 1,-1-1,1 0,0-1,0 1,0 0,0 0,1-1,-1 0,7 6,3 3,0-1,1-1,1 0,0-1,0 0,1-1,29 11,3-2,66 15,-57-21,0-2,97 3,116-16,-220 3,38-3,-1-4,147-32,-219 36,0 0,-1-1,0-1,0 0,0-1,22-15,-32 20,0-1,-1 1,1-1,0 1,-1-1,0 0,0 0,0 0,0 0,0 0,0-1,-1 1,2-7,-2 8,-1-1,0 1,0-1,-1 0,1 1,0-1,-1 1,1-1,-1 1,0-1,0 1,0-1,0 1,0 0,-1-1,1 1,-1 0,1 0,-1 0,0 0,-3-2,-4-4,0 1,-1 0,0 1,0 0,0 1,-21-9,-72-17,89 27,-26-5,0 1,-1 2,-43 0,-127 6,109 2,-108-2,-150 3,330-2,1 2,0 1,0 1,-40 13,57-14,0 0,0 1,1 1,-1-1,1 2,1-1,-1 2,1-1,0 1,1 1,0 0,-13 16,19-20,0-1,0 1,0 0,1 0,-1 1,1-1,1 0,-1 1,1-1,0 1,0 0,0-1,1 1,0 0,0-1,1 1,-1 0,1-1,2 6,-1-4,1 0,0-1,0 0,1 1,-1-1,1-1,1 1,-1 0,1-1,0 0,0 0,1-1,-1 1,11 5,3 0,0 0,1-1,0-1,0-1,1-1,0-1,22 3,157 8,-145-13,422 0,-465-4,1 0,0-1,-1 0,0-2,20-6,-30 9,1 0,-1 0,0 0,0-1,1 1,-1-1,0 0,0 1,0-1,0 0,-1 0,1 0,-1 0,3-4,-4 5,1-1,-1 0,1 0,-1 0,0 0,0 0,0 0,0 1,0-1,-1 0,1 0,0 0,-1 0,1 0,-1 1,0-1,0 0,1 1,-1-1,0 0,-1 1,-1-3,-2-2,1 1,-1 1,0-1,-1 1,1 0,-1 0,0 0,0 1,0 0,0 0,0 1,-11-3,-13-3,-47-5,23 5,-37-8,-1 4,-133-1,-209 15,576-1,166-3,-290 2,0-1,-1-1,1-1,-1 0,0-1,18-7,-35 11,1 0,-1 0,1 0,-1 0,0 0,1 0,-1 0,1-1,-1 1,1 0,-1 0,1 0,-1 0,0-1,1 1,-1 0,0-1,1 1,-1 0,0 0,1-1,-1 1,0-1,1 1,-1 0,0-1,0 1,0-1,1 1,-1 0,0-1,0 1,0-1,0 1,0-1,0 1,0-1,0 1,0-1,0 1,0 0,0-2,-22-6,-35 2,49 6,-247-4,196 5,1 4,-77 15,106-9,22-3,20-1,26-1,0-3,0-1,73-5,-22 0,-43 5,-32-1,0 0,0-1,0-1,0 0,0-1,18-4,-33 6,1 0,-1 0,1 0,-1 0,1 0,-1 0,1 0,-1 0,1 0,-1 0,1-1,-1 1,1 0,-1 0,0-1,1 1,-1 0,1-1,-1 1,0 0,1-1,-1 1,0 0,1-1,-1 1,0-1,0 1,1-1,-1 1,0-1,0 1,0-1,0 1,1-1,-1 1,0-1,0 1,0-1,0 1,0-1,0 1,-1-1,1 1,0-1,0 1,0-1,0 1,-1-1,1 1,0 0,0-1,-1 1,1-1,0 1,-1 0,1-1,0 1,-1 0,1-1,-1 1,1 0,0-1,-1 1,0 0,-33-16,-17 9,0 2,0 2,-82 6,31 0,-97-1,195-2,0 0,0 1,0 0,0 0,0 0,0 1,1-1,-5 3,1 7,8-10,-1 0,1 0,0 0,-1-1,1 1,-1 0,1 0,0-1,0 1,0 0,-1-1,1 1,0-1,0 1,0-1,0 1,0-1,1 1,10 3,-1 0,1-1,0-1,0 0,0 0,0-1,20-1,92-12,-47 3,-18 7,-39 2,1 0,-1-2,39-8,-57 10,0 0,-1 0,1-1,-1 1,1-1,-1 1,1-1,-1 0,1 0,-1 1,0-1,1 0,-1 0,0 0,0-1,1 1,0-2,-2 2,0 0,0 1,0-1,0 0,0 1,-1-1,1 0,0 1,0-1,-1 0,1 1,0-1,-1 1,1-1,-1 1,1-1,-1 1,1-1,-1 1,1-1,-1 1,1-1,-1 1,0 0,1-1,-2 1,-57-21,58 21,-54-15,0 3,0 2,-1 3,0 2,-1 2,-65 6,95 4,21 0,18 1,14 0,1 0,0-2,1-1,42 2,116-6,-114-3,-48-1,-30-4,-37-5,-38 4,-158 7,115 3,-77 6,175-6,-1 2,1 1,-1 1,2 2,-37 14,59-21,0 0,-1 1,1-1,0 1,0 0,0 0,1 0,-1 0,0 1,1-1,-1 1,1-1,0 1,0 0,0 0,0 0,1 0,-1 0,1 0,0 0,-1 1,1-1,1 0,-2 6,3-5,-1 0,1 0,0-1,0 1,0 0,0-1,1 1,0-1,-1 0,1 1,0-1,1 0,-1 0,1 0,-1 0,1-1,0 1,0-1,0 1,0-1,0 0,4 2,16 7,0-1,0 0,1-2,0 0,0-2,1-1,38 4,184-1,-189-9,82 2,220-6,-357 5,-1 0,1 0,0 0,-1 0,1-1,-1 1,1-1,-1 0,1 1,-1-1,1 0,-1-1,0 1,1 0,-1-1,0 1,0-1,0 1,0-1,0 0,-1 0,1 0,0 0,1-4,-2 3,-1 1,0-1,0 0,0 1,0-1,0 0,-1 1,1-1,-1 0,1 1,-1-1,0 1,0-1,0 1,-1-1,1 1,-1 0,1 0,-1 0,0 0,1 0,-1 0,0 0,-3-1,-7-8,0 2,-1 0,-1 0,1 1,-1 1,-1 0,1 1,-1 0,-22-4,-23-3,-68-7,75 13,-328-20,112 13,216 9,14-1,-1 3,0 1,0 2,-1 2,-39 7,74-8,0 1,0 0,0 0,1 1,-1 0,1 0,-6 4,10-7,0 1,0-1,1 1,-1 0,0-1,0 1,0 0,1 0,-1-1,1 1,-1 0,0 0,1 0,-1 0,1 0,0 0,-1 0,1 0,0 0,0 0,-1 0,1 0,0 0,0 0,0 0,0 0,0 0,1 0,-1 0,0 0,0 0,1 0,-1 0,0 0,1 0,-1 0,1 0,-1 0,1-1,0 1,-1 0,1 0,0 0,0-1,-1 1,1-1,0 1,0 0,0-1,1 1,5 4,1-1,-1-1,1 1,0-1,0 0,0-1,0 0,15 2,75 2,-77-5,464-4,-482 3,48-6,-48 6,-1-1,1 0,0 1,-1-1,1 0,-1 0,0-1,1 1,-1 0,0-1,0 0,0 1,0-1,0 0,3-4,-4 5,-1 1,1-1,-1 0,0 0,1 0,-1 1,0-1,0 0,1 0,-1 0,0 1,0-1,0 0,0 0,0 0,0 0,-1 1,1-1,0 0,0 0,-1 0,1 1,0-1,-1 0,1 0,0 1,-1-1,0-1,-25-16,-33-2,6 12,0 2,-1 2,-57 4,-25-3,-2-6,41 1,-148 7,242 1,0 0,0 1,0-1,0 1,0 0,0 0,1 0,-1 0,0 0,0 1,-3 2,6-4,-1 1,1-1,-1 1,1-1,0 1,-1 0,1-1,0 1,-1 0,1 0,0-1,0 1,-1 0,1 0,0-1,0 1,0 0,0 0,0-1,0 1,0 0,1 0,-1-1,0 1,0 0,0-1,1 1,-1 0,0 0,1-1,-1 1,1-1,-1 1,1 0,-1-1,1 1,-1-1,1 1,-1-1,1 1,0-1,-1 0,1 1,0-1,-1 0,1 1,1-1,10 8,1-1,0-1,0 0,1 0,-1-1,1-1,25 4,108 8,-80-11,-40-3,81 9,156-5,-220-16,-44 10,1 0,0 0,-1-1,1 1,0 0,-1-1,1 1,-1 0,1-1,0 1,-1-1,1 1,-1-1,1 1,-1-1,0 0,1 1,-1-1,0 1,1-1,-1-1,0 1,0 0,0 0,-1 0,1 1,-1-1,1 0,-1 0,1 0,-1 1,0-1,1 0,-1 1,0-1,1 0,-1 1,0-1,0 1,0-1,1 1,-1-1,0 1,-1-1,-16-7,-1 1,0 1,0 0,0 1,-1 1,-35-2,-130 3,117 5,-695 0,1772-2,-1093-4,-92-16,-13-2,-676 11,560 14,556-1,348-10,-248-42,-242 29,207-12,-1765 37,1279 3,-285 47,450-53,-12 2,0 0,1 1,-30 11,46-15,0 0,0 0,-1 0,1 0,0 0,0 0,0 0,0 0,-1 1,1-1,0 0,0 0,0 0,-1 0,1 0,0 0,0 0,0 0,0 0,0 0,-1 1,1-1,0 0,0 0,0 0,0 0,0 0,0 1,0-1,-1 0,1 0,0 0,0 0,0 1,0-1,0 0,0 0,0 0,0 1,0-1,0 0,0 0,0 0,0 1,0-1,0 0,0 0,0 0,0 0,1 1,-1-1,0 0,0 0,0 0,0 0,0 1,0-1,0 0,1 0,-1 0,0 0,0 0,0 1,20 4,27 0,674-2,-351-6,107 3,-673 0,171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2:07.30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2:17.36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1882 164,'-781'0,"759"-1,1-2,0 0,-1-1,2-1,-1 0,1-2,-25-11,6 3,20 8,0 2,0 1,-1 0,1 1,-26 0,-104 6,46 1,92-4,-18 1,-1-2,1 0,-1-2,-57-14,38 5,-1 2,-57-4,102 14,-1 0,1-1,0 0,0 0,0-1,0 1,0-1,-9-4,14 2,8 3,10 2,-8 2,36 12,94 16,-113-28,1 0,48 12,-69-13,-1-1,0 1,0 1,-1-1,1 1,0 0,-1 0,0 1,1-1,-2 1,1 0,0 1,6 7,-10-11,0 0,0 0,0 0,-1 0,1 1,0-1,0 0,-1 1,1-1,-1 0,1 1,-1-1,0 0,1 1,-1-1,0 1,0-1,0 1,0-1,0 1,-1-1,1 0,0 1,-1-1,1 1,0-1,-2 2,0-1,1 0,-1-1,0 1,0-1,0 1,-1-1,1 0,0 1,-1-1,1-1,0 1,-1 0,1 0,-4 0,-13 1,0 0,-1-1,-22-1,33-1,-44-1,-83 2,134 0,0 0,0 1,0-1,0 0,0 1,0-1,0 1,0-1,0 1,0 0,0 0,0 0,1 0,-1 0,0 0,1 1,-1-1,1 0,-1 1,1 0,0-1,-1 1,1 0,0-1,0 1,0 0,1 0,-1 0,0 0,1 0,-1 0,1 0,0 0,-1 0,1 0,0 0,0 0,0 0,1 0,-1 0,0 0,1 0,-1 0,1 0,0 0,0 0,0 0,0-1,0 1,0 0,0 0,1-1,-1 1,0-1,1 1,-1-1,1 0,0 0,-1 0,1 1,0-2,0 1,0 0,2 1,20 4,-1-1,0-1,1-1,0-1,0-1,0-1,29-4,8 2,44-1,189 4,-206 12,-55-7,58 2,-60-8,12 1,1-1,-1-2,71-14,-69 9,1 1,0 3,1 2,48 5,12-1,-4-5,110 4,-197 1,0 0,0 0,0 2,20 8,-21-8,-1 0,1 0,0-2,0 1,24 0,577-3,-279-3,696 2,-1017-1,0-1,1-1,-1 0,-1-1,26-10,-25 8,1 1,0 0,1 1,30-3,414 6,-212 4,-129-5,135 4,-153 11,31 0,-99-10,43 7,-44-4,54 2,-42-8,29 0,116 14,-159-9,-1-1,0 2,0 1,51 18,-67-20,-1-1,1-1,0 0,0-1,0-1,28 0,-24-2,-1 2,1 1,30 5,-1 2,1-2,-1-3,1-2,78-5,-13 0,1367 3,-1461-1,0-1,35-8,-33 5,-1 1,25-1,43 6,34-2,-120 1,0 0,0-1,-1 1,1-1,0 1,0-1,-1 0,1 0,-1 0,1 0,-1-1,1 1,-1-1,0 1,0-1,0 0,0 0,0 0,0 0,0 0,0 0,-1-1,1 1,-1 0,1-4,-1 4,-1 0,1-1,-1 1,0 0,0-1,0 1,0-1,-1 1,1 0,-1-1,1 1,-1 0,0 0,0-1,0 1,0 0,0 0,0 0,-1 0,1 0,-1 0,1 1,-1-1,0 0,0 1,0-1,0 1,-4-3,-21-10,-1 1,-1 1,0 2,-1 1,0 1,-51-7,16 2,-24-3,-171-9,-92 23,228 3,107-1,-1 1,0 0,1 1,-1 1,1 0,0 1,0 1,0 1,-24 12,39-17,0 1,0 0,1 0,-1 0,0 0,1 0,-1 0,1 0,0 0,-1 1,1-1,0 1,0-1,1 1,-1-1,1 1,-1-1,1 1,0-1,0 5,0-4,0 0,-1 0,1-1,0 1,-1 0,0 0,0 0,1-1,-2 1,1 0,0-1,0 1,-1-1,0 1,1-1,-1 0,0 1,0-1,-4 3,0-2,0 0,0-1,0 0,0 0,0 0,0-1,-1 0,1 0,-11 0,-67-5,38 1,11 0,-45-8,47 5,-57-2,81 7,0 0,1 0,-1-1,1 1,-1-2,1 0,0 0,-14-7,-8-4,-10 0,-62-13,62 17,-71-26,-59-35,142 64,-1 2,1 0,-1 2,0 1,0 2,-51 4,-13 0,8-5,-105-14,75 5,-202 7,151 6,8-1,-171-5,206-9,-64-2,175 14,-40 0,0-1,0-3,-89-17,95 10,-1 3,-83-3,-96 11,88 3,114-2,0 2,1 0,-46 14,-30 4,-93-3,-52 7,152-15,-1-4,-107-7,-79 4,193 10,59-8,1-1,-30 1,-209-6,308-2,0-2,0-1,49-15,61-9,45 15,247 13,-213 6,617-4,-808 2,1 3,79 18,-17-2,60 7,-160-28,1 1,-1 0,0 0,0 0,0 0,0 1,0-1,0 1,-1 0,1 1,-1-1,1 0,-1 1,0 0,0 0,0 0,0 0,0 0,3 7,-1 1,0-1,-1 1,-1 0,0 0,3 19,-4-18,0-1,1 1,0-1,1 0,8 18,-8-21,1 0,-1 0,1 0,1-1,-1 0,1 0,1-1,-1 0,1 0,10 7,-2-4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2:22.0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2662 588,'-2'-14,"-1"0,-1 0,0 1,0-1,-1 1,-1 0,-1 0,1 1,-12-15,-17-37,28 46,-2-1,0 1,-1 0,-1 1,-15-18,21 30,-1-1,1 1,-2 0,1 0,0 0,-1 1,0 0,0 0,0 1,0 0,-1 0,1 1,-1 0,0 0,1 1,-11-1,-35 0,41 3,0-1,-1-1,1 0,0-1,0 0,-1-1,2 0,-1-1,-12-5,2-1,0 2,0 0,-29-6,-42-15,70 21,-1 0,1 2,-1 1,0 0,-30 0,-127 2,106 4,-393-14,-31 0,408 12,-92 4,167-1,0 2,0 0,1 1,-1 1,1 0,-21 12,-11 4,40-18,1 0,0 0,0 0,0 1,0 0,1 0,0 1,0-1,0 1,1 0,-7 12,6-10,-1 1,0-1,0-1,-1 1,-11 10,17-18,1 0,-1 0,1 0,0 0,-1 1,1-1,0 0,0 0,-1 0,1 1,0-1,-1 0,1 0,0 1,0-1,-1 0,1 1,0-1,0 0,0 0,0 1,-1-1,1 1,0-1,0 0,0 1,0-1,0 0,0 1,0-1,0 0,0 1,0-1,0 1,0-1,0 0,0 1,0-1,1 1,17 4,40-5,-45 0,28-3,0-1,0-2,46-13,121-44,-111 32,-64 19,58-30,-58 26,51-19,-69 31,-1 0,1 1,0 1,1 0,-1 1,0 1,21 2,11 5,48 12,25 4,-32-12,118 15,231-1,-401-26,-22 0,0 0,0 1,1 0,-1 1,0 1,0 0,0 1,-1 1,18 6,43 27,-21-9,81 30,134 23,-250-76,0 1,0 0,30 17,-41-19,0 1,0-1,-1 1,1 1,-2-1,1 1,0 0,-1 0,0 1,-1-1,6 11,2 4,-12-22,0 1,0 0,0 0,0 0,0 0,0 0,0 0,0 0,0 0,0 0,0 0,0 0,0 0,1 0,-1 0,0 0,0-1,0 1,0 0,0 0,0 0,0 0,0 0,0 0,0 0,0 0,1 0,-1 0,0 0,0 0,0 0,0 0,0 0,0 0,0 0,0 0,0 0,0 0,0 1,1-1,-1 0,0 0,0 0,0 0,0 0,0 0,0 0,0 0,0 0,0 0,0 0,0 0,0 0,0 0,0 0,0 1,-7-36,1 6,4 14,1 1,1 0,1-1,0 1,0-1,2 1,3-15,-2 13,0-4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2:36.45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11650 426,'-1008'0,"981"1,-1 2,-28 6,26-4,-46 3,-815-6,433-4,453 2,-21 1,-1-1,1-1,0-2,-1 0,1-2,-49-15,55 14,0 1,-1 0,0 1,-36-1,28 3,-47-10,32 5,0 2,-1 2,1 1,-53 6,-4-1,22-2,-91-3,37-23,28 12,68 7,-59-2,-937 9,1003 1,1 1,0 1,-45 13,44-9,0-1,-1-2,-36 2,30-7,-20 1,-107 14,32-2,-5 1,90-8,-1-3,0-2,0-1,-84-13,-13 0,-72 14,-49-3,178-11,57 7,-61-3,27 9,28 1,1-1,-1-2,-63-12,54 7,0 2,0 1,0 3,-50 5,-11-1,40-4,-77 2,138 1,1-1,-1 0,1 1,-1 0,1 1,0-1,-1 1,-8 6,9-5,-1-1,0 1,0-1,0 0,0-1,0 0,-9 2,-16 0,-52-2,64-3,1 1,0 1,0 0,0 1,0 1,1 1,-1 0,-24 10,29-8,0-2,-1 0,0 0,0-1,0-1,-24 2,-91-6,51-1,-425 3,460 2,1 2,-67 16,-39 4,-100-23,-9 1,169 11,57-7,-61 3,-533-10,600-1,0 0,-36-9,35 6,0 1,-32-1,-393 6,448-1,0 0,-1 0,1 0,0 0,0 0,-1-1,1 1,0-1,0 0,0 0,0 0,0-1,0 1,0-1,0 1,1-1,-1 0,1 0,-1 0,1-1,-3-2,2 0,1 0,0 0,0-1,0 1,1-1,0 1,0-1,0 0,0 1,1-1,1-9,-1 8,0-1,0 0,1 0,0 0,1 1,0-1,0 1,0-1,1 1,7-13,-7 16,0 0,-1 1,1 0,1 0,-1 0,0 0,1 0,0 1,-1-1,1 1,0 0,0 0,0 1,0-1,1 1,-1 0,0 0,1 0,-1 1,7-1,214 2,-82 3,551-4,-673 1,0 2,-1 0,1 1,33 12,-32-9,0-1,1-1,37 4,411-7,-231-4,4370 2,-4583 1,0 2,29 6,-27-4,46 3,814-6,-433-4,-371 3,121 18,-126-12,157-6,-104-3,290 2,-393-2,0-2,0-1,38-11,-11-8,-49 20,1-1,0 2,0-1,0 1,0 0,14-2,-10 4,16-1,0-2,-1 0,0-2,0-1,0-2,28-12,-36 11,1 0,0 2,0 1,45-10,54 3,220 2,587 12,-948 0,-32 1,0-3,-90-14,130 14,1 0,0 1,-1 1,1 0,-1 1,1 0,0 1,-15 4,-11 5,-46 19,-29 10,56-28,-42 14,-2 3,0-4,-1-5,-137 10,73-5,111-14,-1-3,-68 2,-346-11,467 1,0 0,0 0,-1 0,1 0,0-1,0 1,0-1,0 0,0 0,0 0,0 0,0-1,1 1,-1-1,0 1,1-1,-1 0,1 0,-3-3,4 3,0 0,0-1,0 1,0 0,1 0,-1 0,1-1,0 1,-1 0,1 0,0-1,0 1,0 0,1-1,-1 1,1 0,-1 0,1 0,0-1,0 1,-1 0,2 0,-1 0,0 0,0 0,4-3,7-11,2-1,0 2,1 0,0 1,1 1,32-21,-46 33,0 0,0 0,0-1,0 1,0 0,-1-1,1 1,-1-1,1 1,-1-1,1 0,-1 0,0 0,0 0,0 0,0 0,0 0,0 0,0 0,-1 0,1 0,-1-1,0 1,1 0,-1 0,-1-4,0 3,0 1,0 0,-1 0,0 0,1 0,-1 1,0-1,0 0,1 1,-2-1,1 1,0-1,0 1,0 0,0 0,-1 0,1 0,-1 0,1 1,0-1,-1 1,1 0,-6-1,-58-3,-119 5,58 3,65-4,0 1,0-2,-95-15,92 8,0 2,-131 7,71 2,124-3,-34 0,1 0,-1-3,-55-10,47 2,0 2,-1 2,-78-3,-12 12,-177-4,217-12,62 9,-60-4,25 7,-130 6,64 23,114-24,-45 7,-115 4,-433-15,585 2,-50 10,-3 0,59-8,1 0,0 1,0 2,-27 10,11-4,10-6,0-1,-1-1,1-2,-1 0,0-2,-38-4,23 1,-57 4,28 12,51-9,0 0,-27 1,-584-3,307-4,290 4,-1 1,1 2,-38 11,37-7,-1-2,-64 4,74-11,-45 1,-89 12,-148 15,199-18,-210-7,156-5,-847 2,991-1,0-1,1-1,-21-5,19 3,0 1,-30-2,-98 6,80 2,1-3,-101-15,97 7,-1 4,-127 6,68 2,88-3,-2 1,0-2,-50-8,81 7,1-1,-1-1,1 0,0 0,1-1,-1-1,1 0,0-1,1 0,-1-1,-14-12,26 19,-1 1,0-1,0 1,0-1,1 0,-1 1,0-1,1 0,-1 1,1-1,-1 0,1 0,-1 0,1 0,-1 0,1 0,0 0,-1 1,1-1,0 0,0 0,0 0,0 0,0 0,0 0,0 0,0 0,1-1,0 0,0 1,0 0,0 0,0 0,0 0,0 0,1 0,-1 0,1 0,-1 0,0 1,1-1,-1 0,1 1,2-1,11-2,0 0,28 0,-33 2,40-6,51-14,-8 1,10-2,-58 11,-1 3,1 1,62-1,423 9,-510 0,0 1,35 8,-34-5,1-1,24 0,75-5,49 3,-97 11,-55-8,1-2,31 3,320-6,-345-2,0 0,35-9,-33 6,48-4,-49 9,-4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5:32:37.65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6:46:33.34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2T06:47:10.19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89F7A-53F7-4F5E-8D88-22D45ACF4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9A0B9-C76C-444C-8F04-A540FCD3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2E9BB-4EAD-4CBB-898C-D72BC41D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22889-433B-490E-90A0-B5240186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8DEB2-5438-4A14-B5E0-5A17E357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5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9445A-3335-4AED-A07C-40E42623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8B7F4-E2F9-43CE-92B4-74883F58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314CD-1910-4254-B3C6-4266B8F6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3234E-C2A1-47C1-9BB4-5F0B50E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0CD9-5BD6-4FF4-9BEB-C4AE512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C5A25-E4D7-4895-A37C-FDFF06DF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A546D5-2EF0-457C-AEC6-C45E4D83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5B048-C14C-42B8-B4F3-F4380381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C2E8A-A55A-44E2-9B60-4C780EEA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26A4E-F964-4364-A0E0-FDDAB51F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351FA-1AFA-4638-AEEA-73E6641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CA038-C51C-4C3E-8638-488284C9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B9427-B0E8-4CED-ABEE-B023B1ED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A2C4B-93E8-4BB9-A1E1-561CAEB0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37CB5-FFC2-4008-A8E6-7DF72A68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5028C-10E9-4609-9561-602E7910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FB0F0-D256-4130-88A7-7500320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5B89D-B19D-4045-8F6F-D504C287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B63A1-F263-416A-9A24-BC8FE8F1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767BB-08D2-44DA-87ED-EBAC7D17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2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4A8A-FBA1-4569-8045-CC85FAD2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252DE-67AD-4CDE-973D-1F1C7E1CB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CAE7E-A0AC-464A-8EF9-C79825D4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B9589-BABE-4A5B-8D85-DDD9933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530D7-D2F3-4862-9F80-1632731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C0D6F-7C45-4B5E-B3E3-DF562AB5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1EF8-B7D5-4492-A3F7-4C8E854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9308B-6DED-4FA9-A0F3-2911E6E0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361B7-B18D-4115-B250-F9EF257C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DB9175-EA7C-42B4-B00F-98A54848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55BBFA-CE93-43B5-87F7-07198D6E6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941586-8027-4E98-A6FD-8573AB57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C3861A-E928-4E9B-9F4E-F1BE7EE2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1BAB6-AC21-496F-BA90-E2451C5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9356D-374F-4398-B377-006AE9C5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9AFFFF-67C4-4992-B71C-B8B8E07D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315FB-AD73-41EF-A799-9E69AD6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273EB5-BA7F-4285-B3AE-E40F5B67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9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C0C974-F7AA-41AD-8C3D-691A5ECC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76F96-070D-46EB-83E0-BA5FAE16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271A4-D7B8-4A74-BE55-79380B05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6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170E-F944-45D9-BAD3-374E290B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0F277-7548-4F88-A2AD-BC4CD9807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1E755-A6B3-4E04-A98F-1B1F97AD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55BED-F0E4-4043-8276-0245BA06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62575-9CE4-4BE5-BD3B-9F031730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10DA8-67C6-410E-801D-DC3BBB1F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3E31-C404-447C-8CEE-69A48197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7589C0-FE96-4F0E-834A-1EC777E77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F3DA9-1265-44AD-B6DA-C37B901D6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366EB-A86D-48DA-A364-D119327D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F8CC-C950-476A-B1DB-8A1A1D41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504E7-8932-487F-A691-F061B1F3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9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126D1A-E545-48D9-B8AC-DED42793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24F3C-ACDC-442E-A560-6D2A6157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F91B9-7EF1-4708-8E10-B8D79E3D2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EDA9-65CE-4C8E-BEEE-1778BA8EB34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F1B0-3512-44FF-97A2-C8B6197DF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BEF42-A7CC-42F2-AEA7-2F3613008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AC96-857C-4E4F-8E13-5C01654A7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4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62399-DA0F-4D5C-9928-FFFF8CF3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6209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/>
              <a:t>Xception</a:t>
            </a:r>
            <a:r>
              <a:rPr lang="en-US" altLang="ko-KR" sz="4000" dirty="0"/>
              <a:t>: 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4000" dirty="0"/>
              <a:t>Deep Learning with </a:t>
            </a:r>
            <a:r>
              <a:rPr lang="en-US" altLang="ko-KR" sz="4000" dirty="0" err="1"/>
              <a:t>Depthwise</a:t>
            </a:r>
            <a:r>
              <a:rPr lang="en-US" altLang="ko-KR" sz="4000" dirty="0"/>
              <a:t> </a:t>
            </a:r>
            <a:r>
              <a:rPr lang="en-US" altLang="ko-KR" sz="4000" dirty="0" err="1"/>
              <a:t>Seaprable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Convolutionns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9D942-1A25-4B8F-AF90-38206DF0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532"/>
            <a:ext cx="9144000" cy="1067267"/>
          </a:xfrm>
        </p:spPr>
        <p:txBody>
          <a:bodyPr/>
          <a:lstStyle/>
          <a:p>
            <a:r>
              <a:rPr lang="ko-KR" altLang="en-US" dirty="0"/>
              <a:t>사공진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84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53BF-00DE-4CC6-BA86-C4AA22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Experiment result</a:t>
            </a:r>
            <a:endParaRPr lang="ko-KR" altLang="en-US" sz="4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61FBE-DDCF-4D43-AE6F-7A40C8D2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1.JFT dataset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ImageNet</a:t>
            </a:r>
            <a:r>
              <a:rPr lang="ko-KR" altLang="en-US" dirty="0"/>
              <a:t>에 비해 더 큰 개선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7139BB0-E029-416D-A918-BCCAD9B9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87" y="2424868"/>
            <a:ext cx="6634865" cy="25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5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53BF-00DE-4CC6-BA86-C4AA22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Conclusion</a:t>
            </a:r>
            <a:endParaRPr lang="ko-KR" altLang="en-US" sz="4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61FBE-DDCF-4D43-AE6F-7A40C8D2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높은 성능과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연산량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감소의 장점 때문에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의 설계의 기초가 될 것으로 기대</a:t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715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42E-2910-43CE-ACCB-7E022905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5B104-32CC-4C95-A6E1-5473C0ED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81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https://www.youtube.com/watch?v=V0dLhyg5_Dw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D829E86-5FAF-4490-9CAB-949CBA918D6A}"/>
                  </a:ext>
                </a:extLst>
              </p14:cNvPr>
              <p14:cNvContentPartPr/>
              <p14:nvPr/>
            </p14:nvContentPartPr>
            <p14:xfrm>
              <a:off x="2748123" y="2277314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D829E86-5FAF-4490-9CAB-949CBA918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5483" y="2214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F96D4B5-F3B2-40EF-B93B-9B7103264C7B}"/>
                  </a:ext>
                </a:extLst>
              </p14:cNvPr>
              <p14:cNvContentPartPr/>
              <p14:nvPr/>
            </p14:nvContentPartPr>
            <p14:xfrm>
              <a:off x="1906803" y="684314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F96D4B5-F3B2-40EF-B93B-9B7103264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4163" y="62131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6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D659-DC76-4B65-94C3-7DB14A78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24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C93E3-4D7F-4451-982F-0139905A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6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0.Abstract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1.Introduction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2.Prior work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3.The </a:t>
            </a:r>
            <a:r>
              <a:rPr lang="en-US" altLang="ko-KR" sz="2000" dirty="0" err="1"/>
              <a:t>Xception</a:t>
            </a:r>
            <a:r>
              <a:rPr lang="en-US" altLang="ko-KR" sz="2000" dirty="0"/>
              <a:t> Architecture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4.Experimental evaluation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5.Future directions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6.Conclusions</a:t>
            </a:r>
          </a:p>
        </p:txBody>
      </p:sp>
    </p:spTree>
    <p:extLst>
      <p:ext uri="{BB962C8B-B14F-4D97-AF65-F5344CB8AC3E}">
        <p14:creationId xmlns:p14="http://schemas.microsoft.com/office/powerpoint/2010/main" val="25582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612-3632-4CEE-B1F9-DD06679C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simplified Inception module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B595E-D102-49BC-A7F4-D995D801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76" y="1908506"/>
            <a:ext cx="5534025" cy="327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EE3FF-CD84-483E-8EB0-C9A8F5C37B32}"/>
              </a:ext>
            </a:extLst>
          </p:cNvPr>
          <p:cNvSpPr txBox="1"/>
          <p:nvPr/>
        </p:nvSpPr>
        <p:spPr>
          <a:xfrm>
            <a:off x="6456401" y="1800751"/>
            <a:ext cx="522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1x1 conv</a:t>
            </a:r>
            <a:r>
              <a:rPr lang="ko-KR" altLang="en-US" dirty="0"/>
              <a:t>에서 </a:t>
            </a:r>
            <a:r>
              <a:rPr lang="en-US" altLang="ko-KR" dirty="0"/>
              <a:t>cross-channel correlation </a:t>
            </a:r>
            <a:r>
              <a:rPr lang="ko-KR" altLang="en-US" dirty="0"/>
              <a:t>계산 이후</a:t>
            </a:r>
            <a:r>
              <a:rPr lang="en-US" altLang="ko-KR" dirty="0"/>
              <a:t>, 3x3 conv</a:t>
            </a:r>
            <a:r>
              <a:rPr lang="ko-KR" altLang="en-US" dirty="0"/>
              <a:t>에서 </a:t>
            </a:r>
            <a:r>
              <a:rPr lang="en-US" altLang="ko-KR" dirty="0"/>
              <a:t>spatial</a:t>
            </a:r>
            <a:r>
              <a:rPr lang="ko-KR" altLang="en-US" dirty="0"/>
              <a:t> </a:t>
            </a:r>
            <a:r>
              <a:rPr lang="en-US" altLang="ko-KR" dirty="0"/>
              <a:t>correlation </a:t>
            </a:r>
            <a:r>
              <a:rPr lang="ko-KR" altLang="en-US" dirty="0"/>
              <a:t>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서로 독립적으로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584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4BA8-C186-47AF-B6F6-17B94425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strictly equivalent reformulation of the simplified Inception module</a:t>
            </a:r>
            <a:endParaRPr lang="ko-KR" altLang="en-US" sz="2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25034F4-EFFF-4FE6-B462-5B908837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08" y="2058851"/>
            <a:ext cx="5810250" cy="3257550"/>
          </a:xfrm>
        </p:spPr>
      </p:pic>
    </p:spTree>
    <p:extLst>
      <p:ext uri="{BB962C8B-B14F-4D97-AF65-F5344CB8AC3E}">
        <p14:creationId xmlns:p14="http://schemas.microsoft.com/office/powerpoint/2010/main" val="159381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749-FBD3-4DC5-8AD9-D0E78920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An ‘extreme’ version of our Inception module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AB1CC-6D1D-4EFA-BD77-ECC4DACC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2874497"/>
            <a:ext cx="4261941" cy="2705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CF74B0-4BE7-4C33-BB13-FA8F3B12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9" y="1834916"/>
            <a:ext cx="5035026" cy="7368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2DF8195-C768-405E-802F-A14A1B880206}"/>
                  </a:ext>
                </a:extLst>
              </p14:cNvPr>
              <p14:cNvContentPartPr/>
              <p14:nvPr/>
            </p14:nvContentPartPr>
            <p14:xfrm>
              <a:off x="2866530" y="1799715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2DF8195-C768-405E-802F-A14A1B880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7890" y="17910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CE27D95-BD28-4227-963A-8AB6EE506F71}"/>
                  </a:ext>
                </a:extLst>
              </p14:cNvPr>
              <p14:cNvContentPartPr/>
              <p14:nvPr/>
            </p14:nvContentPartPr>
            <p14:xfrm>
              <a:off x="1205130" y="1876035"/>
              <a:ext cx="1695240" cy="1810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CE27D95-BD28-4227-963A-8AB6EE506F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6130" y="1867395"/>
                <a:ext cx="1712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D7C4762-9C3A-4FDD-8B9F-ECF5BE9EBCD5}"/>
                  </a:ext>
                </a:extLst>
              </p14:cNvPr>
              <p14:cNvContentPartPr/>
              <p14:nvPr/>
            </p14:nvContentPartPr>
            <p14:xfrm>
              <a:off x="1828290" y="1818435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D7C4762-9C3A-4FDD-8B9F-ECF5BE9EBC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650" y="17557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7B491C1-3C3B-4786-98AE-48C400FFBA6E}"/>
                  </a:ext>
                </a:extLst>
              </p14:cNvPr>
              <p14:cNvContentPartPr/>
              <p14:nvPr/>
            </p14:nvContentPartPr>
            <p14:xfrm>
              <a:off x="1112970" y="1855515"/>
              <a:ext cx="3271680" cy="165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7B491C1-3C3B-4786-98AE-48C400FFBA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9970" y="1792875"/>
                <a:ext cx="3397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0CC4F13-4BCD-40D3-B8F6-831350F31C47}"/>
                  </a:ext>
                </a:extLst>
              </p14:cNvPr>
              <p14:cNvContentPartPr/>
              <p14:nvPr/>
            </p14:nvContentPartPr>
            <p14:xfrm>
              <a:off x="3517770" y="1807275"/>
              <a:ext cx="1043640" cy="212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0CC4F13-4BCD-40D3-B8F6-831350F31C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55130" y="1744275"/>
                <a:ext cx="11692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14E112E-989D-426B-8E17-7C594F25CA69}"/>
                  </a:ext>
                </a:extLst>
              </p14:cNvPr>
              <p14:cNvContentPartPr/>
              <p14:nvPr/>
            </p14:nvContentPartPr>
            <p14:xfrm>
              <a:off x="1740090" y="2351595"/>
              <a:ext cx="4194000" cy="191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14E112E-989D-426B-8E17-7C594F25CA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7450" y="2288955"/>
                <a:ext cx="4319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B1A5761-86E7-4958-8E48-BDF08032D885}"/>
                  </a:ext>
                </a:extLst>
              </p14:cNvPr>
              <p14:cNvContentPartPr/>
              <p14:nvPr/>
            </p14:nvContentPartPr>
            <p14:xfrm>
              <a:off x="8857650" y="2837955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B1A5761-86E7-4958-8E48-BDF08032D8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5010" y="277531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33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04FC-ADCE-44CA-825F-777638C6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Depthwise</a:t>
            </a:r>
            <a:r>
              <a:rPr lang="en-US" altLang="ko-KR" dirty="0"/>
              <a:t> Separable Convolution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90650A1-80CB-4DFA-8EF8-9E619D79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55" y="1690688"/>
            <a:ext cx="303166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4FE36-1E2D-443D-B5D6-B0371D301862}"/>
              </a:ext>
            </a:extLst>
          </p:cNvPr>
          <p:cNvSpPr txBox="1"/>
          <p:nvPr/>
        </p:nvSpPr>
        <p:spPr>
          <a:xfrm>
            <a:off x="4236440" y="1690688"/>
            <a:ext cx="666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convolution</a:t>
            </a:r>
            <a:r>
              <a:rPr lang="ko-KR" altLang="en-US" dirty="0"/>
              <a:t>에 비해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Parameter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줄임으로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연산량을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줄이고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속도를 높이는 기법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53F3-0E8B-4856-8443-FDA66FC7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Extreme </a:t>
            </a:r>
            <a:r>
              <a:rPr lang="en-US" altLang="ko-KR" sz="2800" dirty="0" err="1"/>
              <a:t>ver</a:t>
            </a:r>
            <a:r>
              <a:rPr lang="en-US" altLang="ko-KR" sz="2800" dirty="0"/>
              <a:t> of Inception </a:t>
            </a:r>
            <a:r>
              <a:rPr lang="en-US" altLang="ko-KR" dirty="0"/>
              <a:t>vs </a:t>
            </a:r>
            <a:r>
              <a:rPr lang="en-US" altLang="ko-KR" sz="2800" dirty="0" err="1"/>
              <a:t>Depthwise</a:t>
            </a:r>
            <a:r>
              <a:rPr lang="en-US" altLang="ko-KR" sz="2800" dirty="0"/>
              <a:t> Separable Convolution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49D58-5D74-4B42-833C-D8C074F2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순서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 err="1"/>
              <a:t>Xception</a:t>
            </a:r>
            <a:r>
              <a:rPr lang="en-US" altLang="ko-KR" sz="2000" dirty="0"/>
              <a:t>: pointwise -&gt; </a:t>
            </a:r>
            <a:r>
              <a:rPr lang="en-US" altLang="ko-KR" sz="2000" dirty="0" err="1"/>
              <a:t>depthwise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DS conv: </a:t>
            </a:r>
            <a:r>
              <a:rPr lang="en-US" altLang="ko-KR" sz="2000" dirty="0" err="1"/>
              <a:t>depthwise</a:t>
            </a:r>
            <a:r>
              <a:rPr lang="en-US" altLang="ko-KR" sz="2000" dirty="0"/>
              <a:t> -&gt; pointwise</a:t>
            </a:r>
          </a:p>
          <a:p>
            <a:pPr marL="0" indent="0">
              <a:buNone/>
            </a:pPr>
            <a:r>
              <a:rPr lang="en-US" altLang="ko-KR" sz="2000" dirty="0"/>
              <a:t>But, </a:t>
            </a:r>
            <a:r>
              <a:rPr lang="ko-KR" altLang="en-US" sz="2000" dirty="0"/>
              <a:t>스택 설정에서 사용되기에 중요한 사항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비선형성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기존 </a:t>
            </a:r>
            <a:r>
              <a:rPr lang="en-US" altLang="ko-KR" sz="2000" dirty="0"/>
              <a:t>Inception: </a:t>
            </a:r>
            <a:r>
              <a:rPr lang="ko-KR" altLang="en-US" sz="2000" dirty="0"/>
              <a:t>첫 연산 후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DS conv: </a:t>
            </a:r>
            <a:r>
              <a:rPr lang="ko-KR" altLang="en-US" sz="2000" dirty="0"/>
              <a:t>중간에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를 적용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018E70-A6FD-487F-BD75-64C73DC9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44" y="3339242"/>
            <a:ext cx="3627429" cy="3050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E71808B-8468-405E-8D53-5FF66341873E}"/>
                  </a:ext>
                </a:extLst>
              </p14:cNvPr>
              <p14:cNvContentPartPr/>
              <p14:nvPr/>
            </p14:nvContentPartPr>
            <p14:xfrm>
              <a:off x="3612483" y="4403474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E71808B-8468-405E-8D53-5FF6634187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9483" y="434083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93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EF52B-6758-4FEB-B1AF-6C67C9A3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Xception</a:t>
            </a:r>
            <a:r>
              <a:rPr lang="ko-KR" altLang="en-US" sz="4000" dirty="0"/>
              <a:t> </a:t>
            </a:r>
            <a:r>
              <a:rPr lang="en-US" altLang="ko-KR" sz="4000" dirty="0"/>
              <a:t>architecture</a:t>
            </a:r>
            <a:endParaRPr lang="ko-KR" altLang="en-US" sz="4000" dirty="0"/>
          </a:p>
        </p:txBody>
      </p:sp>
      <p:pic>
        <p:nvPicPr>
          <p:cNvPr id="8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3AE10B79-DA31-4FCF-B549-FC84F7642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09" y="1454150"/>
            <a:ext cx="6332574" cy="4768056"/>
          </a:xfrm>
        </p:spPr>
      </p:pic>
    </p:spTree>
    <p:extLst>
      <p:ext uri="{BB962C8B-B14F-4D97-AF65-F5344CB8AC3E}">
        <p14:creationId xmlns:p14="http://schemas.microsoft.com/office/powerpoint/2010/main" val="253742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53BF-00DE-4CC6-BA86-C4AA22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Experiment result</a:t>
            </a:r>
            <a:endParaRPr lang="ko-KR" altLang="en-US" sz="4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61FBE-DDCF-4D43-AE6F-7A40C8D2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1.ImageNet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다른 모델에 비해 높은 </a:t>
            </a:r>
            <a:r>
              <a:rPr lang="en-US" altLang="ko-KR" sz="2000" dirty="0"/>
              <a:t>accuracy</a:t>
            </a:r>
          </a:p>
          <a:p>
            <a:pPr marL="0" indent="0">
              <a:buNone/>
            </a:pPr>
            <a:r>
              <a:rPr lang="en-US" altLang="ko-KR" sz="2000"/>
              <a:t>+ </a:t>
            </a:r>
            <a:r>
              <a:rPr lang="ko-KR" altLang="en-US" sz="2000"/>
              <a:t>연산량 </a:t>
            </a:r>
            <a:r>
              <a:rPr lang="ko-KR" altLang="en-US" sz="2000" dirty="0"/>
              <a:t>감소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BAD089A-021D-4A2B-A814-46C754FF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409825"/>
            <a:ext cx="6276975" cy="2952750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B3DF2B4-21B8-49DA-A694-BC66332B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16" y="2409825"/>
            <a:ext cx="4196770" cy="1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208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AppleSDGothicNeo</vt:lpstr>
      <vt:lpstr>맑은 고딕</vt:lpstr>
      <vt:lpstr>Arial</vt:lpstr>
      <vt:lpstr>Office 테마</vt:lpstr>
      <vt:lpstr>Xception:   Deep Learning with Depthwise Seaprable Convolutionns</vt:lpstr>
      <vt:lpstr>목차</vt:lpstr>
      <vt:lpstr>A simplified Inception module</vt:lpstr>
      <vt:lpstr>A strictly equivalent reformulation of the simplified Inception module</vt:lpstr>
      <vt:lpstr>An ‘extreme’ version of our Inception module</vt:lpstr>
      <vt:lpstr>Depthwise Separable Convolution</vt:lpstr>
      <vt:lpstr>Extreme ver of Inception vs Depthwise Separable Convolution</vt:lpstr>
      <vt:lpstr>Xception architecture</vt:lpstr>
      <vt:lpstr>Experiment result</vt:lpstr>
      <vt:lpstr>Experiment result</vt:lpstr>
      <vt:lpstr>Conclusion</vt:lpstr>
      <vt:lpstr>참고사항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GloVe: Global Vectors for Word Representation</dc:title>
  <dc:creator>사공 진</dc:creator>
  <cp:lastModifiedBy>사공 진</cp:lastModifiedBy>
  <cp:revision>27</cp:revision>
  <dcterms:created xsi:type="dcterms:W3CDTF">2021-04-14T14:26:58Z</dcterms:created>
  <dcterms:modified xsi:type="dcterms:W3CDTF">2021-08-12T08:43:27Z</dcterms:modified>
</cp:coreProperties>
</file>