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4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02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2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57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6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3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9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9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2B5D-7E88-4634-AB41-26475F275DB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2D1138-6CF1-4C7B-83E3-288FEA47D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accent4">
                    <a:lumMod val="75000"/>
                  </a:schemeClr>
                </a:solidFill>
              </a:rPr>
              <a:t>Телеграмм-бот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3998" y="5067583"/>
            <a:ext cx="2739025" cy="1655762"/>
          </a:xfrm>
        </p:spPr>
        <p:txBody>
          <a:bodyPr/>
          <a:lstStyle/>
          <a:p>
            <a:r>
              <a:rPr lang="ru-RU" dirty="0"/>
              <a:t>Автор работы</a:t>
            </a:r>
          </a:p>
          <a:p>
            <a:r>
              <a:rPr lang="ru-RU" dirty="0" err="1"/>
              <a:t>Кобылевский</a:t>
            </a:r>
            <a:r>
              <a:rPr lang="ru-RU" dirty="0"/>
              <a:t> Евгений и Зубов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4965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56AD-DF5F-3B4C-B05A-9D63163A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0B186-5EA9-E344-BECB-A2126659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160589"/>
            <a:ext cx="8797752" cy="3880773"/>
          </a:xfrm>
        </p:spPr>
        <p:txBody>
          <a:bodyPr/>
          <a:lstStyle/>
          <a:p>
            <a:r>
              <a:rPr lang="af-ZA"/>
              <a:t>A</a:t>
            </a:r>
            <a:r>
              <a:rPr lang="ru-RU"/>
              <a:t>iogram</a:t>
            </a:r>
          </a:p>
          <a:p>
            <a:r>
              <a:rPr lang="ru-RU"/>
              <a:t>Sqlite3</a:t>
            </a:r>
          </a:p>
          <a:p>
            <a:r>
              <a:rPr lang="ru-RU"/>
              <a:t>Googletrans</a:t>
            </a:r>
          </a:p>
          <a:p>
            <a:r>
              <a:rPr lang="ru-RU"/>
              <a:t>Os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5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5625"/>
            <a:ext cx="8534400" cy="1507067"/>
          </a:xfrm>
        </p:spPr>
        <p:txBody>
          <a:bodyPr/>
          <a:lstStyle/>
          <a:p>
            <a:r>
              <a:rPr lang="ru-RU"/>
              <a:t>Цель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51553"/>
            <a:ext cx="8534400" cy="3615267"/>
          </a:xfrm>
        </p:spPr>
        <p:txBody>
          <a:bodyPr/>
          <a:lstStyle/>
          <a:p>
            <a:r>
              <a:rPr lang="ru-RU" dirty="0"/>
              <a:t>Переводить тексты на разные языки</a:t>
            </a:r>
          </a:p>
        </p:txBody>
      </p:sp>
    </p:spTree>
    <p:extLst>
      <p:ext uri="{BB962C8B-B14F-4D97-AF65-F5344CB8AC3E}">
        <p14:creationId xmlns:p14="http://schemas.microsoft.com/office/powerpoint/2010/main" val="150200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270" y="120157"/>
            <a:ext cx="8534400" cy="969607"/>
          </a:xfrm>
        </p:spPr>
        <p:txBody>
          <a:bodyPr/>
          <a:lstStyle/>
          <a:p>
            <a:r>
              <a:rPr lang="ru-RU" dirty="0"/>
              <a:t>управление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270" y="1202500"/>
            <a:ext cx="8534400" cy="544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/start - </a:t>
            </a:r>
            <a:r>
              <a:rPr lang="ru-RU" dirty="0"/>
              <a:t> запуск бота в телеграмме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/choose</a:t>
            </a:r>
            <a:r>
              <a:rPr lang="ru-RU" dirty="0"/>
              <a:t> – выбор языка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lang</a:t>
            </a:r>
            <a:r>
              <a:rPr lang="ru-RU" dirty="0"/>
              <a:t>1 – позволяет установить язык общения для текущего пользователя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/stop</a:t>
            </a:r>
            <a:r>
              <a:rPr lang="ru-RU" dirty="0"/>
              <a:t> – остановить работу бота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/go</a:t>
            </a:r>
            <a:r>
              <a:rPr lang="ru-RU" dirty="0"/>
              <a:t> – продолжить работу бота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/help</a:t>
            </a:r>
            <a:r>
              <a:rPr lang="ru-RU" dirty="0"/>
              <a:t> - помощь</a:t>
            </a:r>
          </a:p>
        </p:txBody>
      </p:sp>
    </p:spTree>
    <p:extLst>
      <p:ext uri="{BB962C8B-B14F-4D97-AF65-F5344CB8AC3E}">
        <p14:creationId xmlns:p14="http://schemas.microsoft.com/office/powerpoint/2010/main" val="13083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438" y="460517"/>
            <a:ext cx="8534400" cy="5843329"/>
          </a:xfrm>
        </p:spPr>
        <p:txBody>
          <a:bodyPr/>
          <a:lstStyle/>
          <a:p>
            <a:r>
              <a:rPr lang="ru-RU" dirty="0"/>
              <a:t>Интерфейс бота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36" y="151063"/>
            <a:ext cx="3255991" cy="64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1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03639"/>
            <a:ext cx="8534400" cy="1507067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88507"/>
            <a:ext cx="8534400" cy="4312085"/>
          </a:xfrm>
        </p:spPr>
        <p:txBody>
          <a:bodyPr>
            <a:normAutofit/>
          </a:bodyPr>
          <a:lstStyle/>
          <a:p>
            <a:r>
              <a:rPr lang="ru-RU" sz="3200" dirty="0"/>
              <a:t>Мы создали бота для перевода текста на разные языки</a:t>
            </a:r>
          </a:p>
          <a:p>
            <a:r>
              <a:rPr lang="ru-RU" sz="3200" dirty="0"/>
              <a:t>Можно улучшить, добавив больше возможностей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11538858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76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Телеграмм-бот</vt:lpstr>
      <vt:lpstr>Особенности реализации</vt:lpstr>
      <vt:lpstr>Цель использования</vt:lpstr>
      <vt:lpstr>управление</vt:lpstr>
      <vt:lpstr>Интерфейс бота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Мини-игра “Составь слова из большего слова”</dc:title>
  <dc:creator>Евгений Дмитриевич</dc:creator>
  <cp:lastModifiedBy>vdzubov@mail.ru</cp:lastModifiedBy>
  <cp:revision>10</cp:revision>
  <dcterms:created xsi:type="dcterms:W3CDTF">2020-12-29T07:44:34Z</dcterms:created>
  <dcterms:modified xsi:type="dcterms:W3CDTF">2021-04-26T16:06:25Z</dcterms:modified>
</cp:coreProperties>
</file>