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C61-BDD0-4FCB-86C0-22E7D4FA35E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DB8D-6A9A-49B8-93DE-324FB5C8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2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C61-BDD0-4FCB-86C0-22E7D4FA35E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DB8D-6A9A-49B8-93DE-324FB5C8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C61-BDD0-4FCB-86C0-22E7D4FA35E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DB8D-6A9A-49B8-93DE-324FB5C8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C61-BDD0-4FCB-86C0-22E7D4FA35E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DB8D-6A9A-49B8-93DE-324FB5C8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3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C61-BDD0-4FCB-86C0-22E7D4FA35E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DB8D-6A9A-49B8-93DE-324FB5C8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15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C61-BDD0-4FCB-86C0-22E7D4FA35E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DB8D-6A9A-49B8-93DE-324FB5C8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9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C61-BDD0-4FCB-86C0-22E7D4FA35E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DB8D-6A9A-49B8-93DE-324FB5C8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6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C61-BDD0-4FCB-86C0-22E7D4FA35E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DB8D-6A9A-49B8-93DE-324FB5C8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8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C61-BDD0-4FCB-86C0-22E7D4FA35E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DB8D-6A9A-49B8-93DE-324FB5C8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3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C61-BDD0-4FCB-86C0-22E7D4FA35E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DB8D-6A9A-49B8-93DE-324FB5C8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9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C61-BDD0-4FCB-86C0-22E7D4FA35E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DB8D-6A9A-49B8-93DE-324FB5C8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5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C61-BDD0-4FCB-86C0-22E7D4FA35E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DB8D-6A9A-49B8-93DE-324FB5C8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0C61-BDD0-4FCB-86C0-22E7D4FA35E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ADB8D-6A9A-49B8-93DE-324FB5C8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3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BB60C61-BDD0-4FCB-86C0-22E7D4FA35E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21ADB8D-6A9A-49B8-93DE-324FB5C8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2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B60C61-BDD0-4FCB-86C0-22E7D4FA35E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21ADB8D-6A9A-49B8-93DE-324FB5C8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44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6C9F8D-017D-9411-2301-72CDC9778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600" dirty="0">
                <a:latin typeface="Congenial SemiBold" panose="02000503040000020004" pitchFamily="2" charset="0"/>
              </a:rPr>
              <a:t>Projekt feladat</a:t>
            </a:r>
            <a:endParaRPr lang="en-US" sz="6600" dirty="0">
              <a:latin typeface="Congenial SemiBold" panose="02000503040000020004" pitchFamily="2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677D70E-4A45-422D-0248-699E0DB84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Congenial SemiBold" panose="02000503040000020004" pitchFamily="2" charset="0"/>
              </a:rPr>
              <a:t>Kovács Barna</a:t>
            </a:r>
            <a:endParaRPr lang="en-US" dirty="0">
              <a:latin typeface="Congenial SemiBold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224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9C6FED-6AA2-04CE-1BB2-F3CF084C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Congenial SemiBold" panose="020B0604020202020204" pitchFamily="2" charset="0"/>
                <a:cs typeface="Aharoni" panose="020B0604020202020204" pitchFamily="2" charset="-79"/>
              </a:rPr>
              <a:t>Mi volt a feladat?</a:t>
            </a:r>
            <a:endParaRPr lang="en-US" dirty="0">
              <a:latin typeface="Congenial SemiBold" panose="020B0604020202020204" pitchFamily="2" charset="0"/>
              <a:cs typeface="Aharoni" panose="020B0604020202020204" pitchFamily="2" charset="-79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57CF6F-DB32-A7C8-01F4-E26E388B2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>
                <a:latin typeface="Abadi" panose="020B0604020104020204" pitchFamily="34" charset="0"/>
              </a:rPr>
              <a:t>A </a:t>
            </a:r>
            <a:r>
              <a:rPr lang="hu-HU" sz="3600" dirty="0" err="1">
                <a:latin typeface="Abadi" panose="020B0604020104020204" pitchFamily="34" charset="0"/>
              </a:rPr>
              <a:t>html</a:t>
            </a:r>
            <a:r>
              <a:rPr lang="hu-HU" sz="3600" dirty="0">
                <a:latin typeface="Abadi" panose="020B0604020104020204" pitchFamily="34" charset="0"/>
              </a:rPr>
              <a:t> stílus formázásokat át kellett írni közvetlen/</a:t>
            </a:r>
            <a:r>
              <a:rPr lang="hu-HU" sz="3600" dirty="0" err="1">
                <a:latin typeface="Abadi" panose="020B0604020104020204" pitchFamily="34" charset="0"/>
              </a:rPr>
              <a:t>inline</a:t>
            </a:r>
            <a:r>
              <a:rPr lang="hu-HU" sz="3600" dirty="0">
                <a:latin typeface="Abadi" panose="020B0604020104020204" pitchFamily="34" charset="0"/>
              </a:rPr>
              <a:t> </a:t>
            </a:r>
            <a:r>
              <a:rPr lang="hu-HU" sz="3600" dirty="0" err="1">
                <a:latin typeface="Abadi" panose="020B0604020104020204" pitchFamily="34" charset="0"/>
              </a:rPr>
              <a:t>css</a:t>
            </a:r>
            <a:r>
              <a:rPr lang="hu-HU" sz="3600" dirty="0">
                <a:latin typeface="Abadi" panose="020B0604020104020204" pitchFamily="34" charset="0"/>
              </a:rPr>
              <a:t>-be</a:t>
            </a:r>
          </a:p>
          <a:p>
            <a:r>
              <a:rPr lang="hu-HU" sz="3600" dirty="0">
                <a:latin typeface="Abadi" panose="020B0604020104020204" pitchFamily="34" charset="0"/>
              </a:rPr>
              <a:t>Létre kellett hozni egy-egy hivatkozást ami a két társam weblapjára vezet</a:t>
            </a:r>
            <a:endParaRPr lang="en-US" sz="36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740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53091F-D8FF-2599-26E9-66418B59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Congenial SemiBold" panose="02000503040000020004" pitchFamily="2" charset="0"/>
              </a:rPr>
              <a:t>Változtatások</a:t>
            </a:r>
            <a:endParaRPr lang="en-US" dirty="0">
              <a:latin typeface="Congenial SemiBold" panose="02000503040000020004" pitchFamily="2" charset="0"/>
            </a:endParaRPr>
          </a:p>
        </p:txBody>
      </p:sp>
      <p:pic>
        <p:nvPicPr>
          <p:cNvPr id="9" name="Tartalom helye 8" descr="A képen szöveg, képernyő, fekete, képernyőkép látható&#10;&#10;Automatikusan generált leírás">
            <a:extLst>
              <a:ext uri="{FF2B5EF4-FFF2-40B4-BE49-F238E27FC236}">
                <a16:creationId xmlns:a16="http://schemas.microsoft.com/office/drawing/2014/main" id="{6CA6A612-7652-62FD-9AA5-A5F69A6C3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704" y="2190577"/>
            <a:ext cx="7992590" cy="2476846"/>
          </a:xfr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5C370A5-38F8-5E4A-20D7-66004CCA4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704" y="4820415"/>
            <a:ext cx="7983064" cy="872401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36ECD9BD-51BB-58B0-3819-B9B3D5020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32" y="5845808"/>
            <a:ext cx="7983064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665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7B279A-300B-2A67-446E-F84B00C5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Congenial SemiBold" panose="02000503040000020004" pitchFamily="2" charset="0"/>
              </a:rPr>
              <a:t>Változtatások</a:t>
            </a:r>
            <a:endParaRPr lang="en-US" dirty="0">
              <a:latin typeface="Congenial SemiBold" panose="02000503040000020004" pitchFamily="2" charset="0"/>
            </a:endParaRPr>
          </a:p>
        </p:txBody>
      </p:sp>
      <p:pic>
        <p:nvPicPr>
          <p:cNvPr id="5" name="Tartalom helye 4" descr="A képen szöveg látható&#10;&#10;Automatikusan generált leírás">
            <a:extLst>
              <a:ext uri="{FF2B5EF4-FFF2-40B4-BE49-F238E27FC236}">
                <a16:creationId xmlns:a16="http://schemas.microsoft.com/office/drawing/2014/main" id="{468C6203-82EE-3D10-AA27-F57D2E5BE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34" y="2240310"/>
            <a:ext cx="8157732" cy="2262729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5281C41-E55C-2A35-518E-9CE872651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93" y="4706322"/>
            <a:ext cx="10107316" cy="25947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E5D1286-63C6-F1C6-4716-2E2D82334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90" y="5169084"/>
            <a:ext cx="10122619" cy="44604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E9711AB-5812-ABFA-38A8-6D7BECB3F0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90" y="5818407"/>
            <a:ext cx="10122619" cy="4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8979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D772E4-3177-6E90-2BAF-FF856612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Congenial SemiBold" panose="02000503040000020004" pitchFamily="2" charset="0"/>
              </a:rPr>
              <a:t>Továbbfejlesztési lehetőségek</a:t>
            </a:r>
            <a:endParaRPr lang="en-US" dirty="0">
              <a:latin typeface="Congenial SemiBold" panose="02000503040000020004" pitchFamily="2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0B69A9-503F-C7C3-33FC-742AC06B1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>
                <a:latin typeface="Abadi" panose="020B0604020104020204" pitchFamily="34" charset="0"/>
              </a:rPr>
              <a:t>Külön </a:t>
            </a:r>
            <a:r>
              <a:rPr lang="hu-HU" sz="3600" dirty="0" err="1">
                <a:latin typeface="Abadi" panose="020B0604020104020204" pitchFamily="34" charset="0"/>
              </a:rPr>
              <a:t>css</a:t>
            </a:r>
            <a:r>
              <a:rPr lang="hu-HU" sz="3600" dirty="0">
                <a:latin typeface="Abadi" panose="020B0604020104020204" pitchFamily="34" charset="0"/>
              </a:rPr>
              <a:t> fájlt létrehozni és abba beleírni a formázásokat </a:t>
            </a:r>
          </a:p>
          <a:p>
            <a:endParaRPr lang="hu-HU" sz="3600" dirty="0">
              <a:latin typeface="Abadi" panose="020B0604020104020204" pitchFamily="34" charset="0"/>
            </a:endParaRPr>
          </a:p>
          <a:p>
            <a:r>
              <a:rPr lang="hu-HU" sz="3600" dirty="0">
                <a:latin typeface="Abadi" panose="020B0604020104020204" pitchFamily="34" charset="0"/>
              </a:rPr>
              <a:t>Átláthatóbb, gyorsabb, egyszerűbb</a:t>
            </a:r>
            <a:endParaRPr lang="en-US" sz="36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2113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C12F9E-ED47-9CB0-AE98-7FFB234F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Congenial SemiBold" panose="02000503040000020004" pitchFamily="2" charset="0"/>
              </a:rPr>
              <a:t>Hátránya ezen módszernek</a:t>
            </a:r>
            <a:endParaRPr lang="en-US" dirty="0">
              <a:latin typeface="Congenial SemiBold" panose="02000503040000020004" pitchFamily="2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1B0F96-5F2C-0AC7-3598-19766615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>
                <a:latin typeface="Abadi" panose="020B0604020104020204" pitchFamily="34" charset="0"/>
              </a:rPr>
              <a:t>Nehezen átlátható</a:t>
            </a:r>
          </a:p>
          <a:p>
            <a:endParaRPr lang="hu-HU" sz="3600" dirty="0">
              <a:latin typeface="Abadi" panose="020B0604020104020204" pitchFamily="34" charset="0"/>
            </a:endParaRPr>
          </a:p>
          <a:p>
            <a:r>
              <a:rPr lang="hu-HU" sz="3600" dirty="0">
                <a:latin typeface="Abadi" panose="020B0604020104020204" pitchFamily="34" charset="0"/>
              </a:rPr>
              <a:t>Minden elemre külön kell alkalmazni a módosításokat</a:t>
            </a:r>
            <a:endParaRPr lang="en-US" sz="36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4930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F7B14A-51C3-4B23-EF3B-49E01421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Congenial SemiBold" panose="02000503040000020004" pitchFamily="2" charset="0"/>
              </a:rPr>
              <a:t>Okozott-e nehézséget? </a:t>
            </a:r>
            <a:endParaRPr lang="en-US" dirty="0">
              <a:latin typeface="Congenial SemiBold" panose="02000503040000020004" pitchFamily="2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35E6E7-716D-E883-1BB3-349DE5DCE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400" dirty="0">
                <a:latin typeface="Abadi" panose="020B0604020104020204" pitchFamily="34" charset="0"/>
              </a:rPr>
              <a:t>Nem</a:t>
            </a:r>
            <a:endParaRPr lang="en-US" sz="4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36716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 descr="A képen szöveg látható&#10;&#10;Automatikusan generált leírás">
            <a:extLst>
              <a:ext uri="{FF2B5EF4-FFF2-40B4-BE49-F238E27FC236}">
                <a16:creationId xmlns:a16="http://schemas.microsoft.com/office/drawing/2014/main" id="{205F4B1C-DD6D-490E-7A3B-422B1DAEDA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8" r="1515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998F9E0-9F58-49A3-B941-361432DF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943775"/>
            <a:ext cx="10571998" cy="970450"/>
          </a:xfrm>
        </p:spPr>
        <p:txBody>
          <a:bodyPr>
            <a:noAutofit/>
          </a:bodyPr>
          <a:lstStyle/>
          <a:p>
            <a:pPr algn="ctr"/>
            <a:r>
              <a:rPr lang="hu-HU" sz="6000" dirty="0">
                <a:latin typeface="Congenial SemiBold" panose="02000503040000020004" pitchFamily="2" charset="0"/>
              </a:rPr>
              <a:t>Köszönöm a figyelmet!</a:t>
            </a:r>
            <a:endParaRPr lang="en-US" sz="6000" dirty="0">
              <a:latin typeface="Congenial SemiBold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133005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Jegyezhető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Jegyezhető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Jegyezhető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49</TotalTime>
  <Words>69</Words>
  <Application>Microsoft Office PowerPoint</Application>
  <PresentationFormat>Szélesvásznú</PresentationFormat>
  <Paragraphs>18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Abadi</vt:lpstr>
      <vt:lpstr>Century Gothic</vt:lpstr>
      <vt:lpstr>Congenial SemiBold</vt:lpstr>
      <vt:lpstr>Wingdings 2</vt:lpstr>
      <vt:lpstr>Jegyezhető</vt:lpstr>
      <vt:lpstr>Projekt feladat</vt:lpstr>
      <vt:lpstr>Mi volt a feladat?</vt:lpstr>
      <vt:lpstr>Változtatások</vt:lpstr>
      <vt:lpstr>Változtatások</vt:lpstr>
      <vt:lpstr>Továbbfejlesztési lehetőségek</vt:lpstr>
      <vt:lpstr>Hátránya ezen módszernek</vt:lpstr>
      <vt:lpstr>Okozott-e nehézséget? 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feladat</dc:title>
  <dc:creator>KNori12@sulid.hu</dc:creator>
  <cp:lastModifiedBy>KNori12@sulid.hu</cp:lastModifiedBy>
  <cp:revision>7</cp:revision>
  <dcterms:created xsi:type="dcterms:W3CDTF">2022-11-13T19:25:26Z</dcterms:created>
  <dcterms:modified xsi:type="dcterms:W3CDTF">2022-11-13T20:19:16Z</dcterms:modified>
</cp:coreProperties>
</file>