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A96FD-F13C-B385-7D10-728781886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C2EB5D-B0AD-1F4E-723D-1A372AE5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88BA2C-D9EE-6C84-0BE9-F57B1530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F31732-761B-07BB-3B8B-D697850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7CCF74-C10B-E116-5824-BF21B99C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5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CE6BC-2F58-94C2-BA73-F8A4C95F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F874C-732E-4E17-C441-873FDA1A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C5261D-6E83-EF92-AC0F-9B32BB96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666C4D-7B15-999A-E63C-76CF77A3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DC9606-C7B8-6C9E-E58D-49B7492B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462B14C-3FE9-5EE5-2EB3-2AD12CDF7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917945-CBA2-9D9B-0B54-B77F908F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95A728-9410-9313-3212-C80D0E3C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8AD1D-75CB-B6F2-D654-27FF224E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00D988-B500-563F-0462-01C58DF2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9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B3E8C-5C08-CF89-ABFE-A30DF33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C4286-00F4-019F-9CA4-042883BE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D54CD-F360-3849-C181-BFA0EDA3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82EBE4-3EB1-3D86-424D-08EACF13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CCF64A-5601-7767-216D-0C2DFAE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33596-8D85-6C8D-536F-E6357BC4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BB081D-5832-5883-0799-E9892BE0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23373C-2D90-21E9-7DD1-7F53403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B5E1B2-0D51-F491-3607-E6F553F8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F4F857-9D29-B216-7BF7-053EE87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C9F36-A0C6-D6FD-56F4-C0253073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FBBE56-B52D-F557-CAB2-C31B55B9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FB27CB-876A-067C-6B36-63A8830A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F7489-AD41-6DB3-5FC1-8AF2AB5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2EF421-FAB1-8017-5FB4-3BA46EE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C23655-BC8B-7A73-EDDC-67ADDE8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8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4F3D2-D4B8-9F36-A269-40831509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BB93B-9B30-CC99-57A9-0BEB2A84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93E624-5A1E-664D-FFD4-BB77A2D0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0215A0-3453-7AF2-535A-968181E59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0256950-FB75-6DA9-9B0D-539E25080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F2399B-89EF-9D0E-2EC9-03942C78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79E1773-FD2E-DC0B-552D-1A5BB19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E28ACB-5D6F-89B6-34BC-3AA213F4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51EBD-A158-0FC5-1AFF-FFE83771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D9E10AF-8810-7EBF-FADB-13EAB511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EC7F7B-8F74-EEA8-1756-65FDB7B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B38695-B735-F83A-9173-FA7922BE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B051EB-EA55-9B86-63DE-9F8A1255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17D830D-8559-B0D5-FF51-AB264296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9E89DD-E2C1-A24A-6FA1-1484263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1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B6DEC1-BF5C-1017-7D47-31C8D479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6FB8E-7DA4-64B1-D571-9767BC8F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11AB95-A70B-9324-5B2D-E44C35450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08FE6F-341B-BC90-BCE8-36E841FC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3FA939-369E-E0A4-2640-F4350F9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9C3D37-ED1B-FAAF-A8F7-38C9A6D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7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4553-E8D1-CB17-9885-20E2A277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920F984-6C67-EA10-6C90-7BC8D629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DF15F3-FC64-F52E-4B2A-07345A4A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D4A456-F324-A152-4395-B5DD7682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ED0A40-BD04-274D-AE0F-34C6A68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5607B6-AA5E-C64E-01E0-7CA47FB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0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192DBB6-AE60-60CA-A8A3-F037A3A1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CE2173-20A5-D31C-C6EC-EF4BBB76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1941C2-82D2-890C-756D-D89A29ABF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7E15E-4059-474B-A12C-4F5E97830B4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FF0C9E-6AB6-4B0B-8AFC-B136D6D45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CFE2A7-DE94-6CDE-C1D5-AC19596DF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6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YNwNlOrpr0&amp;list=PL3MmuxUbc_hJed7dXYoJw8DoCuVHhGEQb&amp;index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9C3FC-9CC8-EED1-0E9E-877A9089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>
                <a:hlinkClick r:id="rId2"/>
              </a:rPr>
              <a:t>https://www.youtube.com/watch?v=EYNwNlOrpr0&amp;list=PL3MmuxUbc_hJed7dXYoJw8DoCuVHhGEQb&amp;index=8</a:t>
            </a:r>
            <a:r>
              <a:rPr lang="en-GB" noProof="0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A3EE6D-E64C-1023-DD7D-B1EC105F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Before start: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cloud account                       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Cloud SDK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3 (installed with Anaconda)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Terraform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08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43DCBBC-0CA2-9A86-79E1-62789CABC98B}"/>
              </a:ext>
            </a:extLst>
          </p:cNvPr>
          <p:cNvSpPr/>
          <p:nvPr/>
        </p:nvSpPr>
        <p:spPr>
          <a:xfrm>
            <a:off x="4457190" y="1469497"/>
            <a:ext cx="3225801" cy="2484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Data Pipeline</a:t>
            </a:r>
          </a:p>
          <a:p>
            <a:pPr algn="ctr"/>
            <a:r>
              <a:rPr lang="en-GB" noProof="0" dirty="0"/>
              <a:t>Python script</a:t>
            </a:r>
          </a:p>
        </p:txBody>
      </p:sp>
      <p:sp>
        <p:nvSpPr>
          <p:cNvPr id="5" name="Henger 4">
            <a:extLst>
              <a:ext uri="{FF2B5EF4-FFF2-40B4-BE49-F238E27FC236}">
                <a16:creationId xmlns:a16="http://schemas.microsoft.com/office/drawing/2014/main" id="{3E1A4B62-02C0-346E-2349-788ABD5A770F}"/>
              </a:ext>
            </a:extLst>
          </p:cNvPr>
          <p:cNvSpPr/>
          <p:nvPr/>
        </p:nvSpPr>
        <p:spPr>
          <a:xfrm>
            <a:off x="1485391" y="1469497"/>
            <a:ext cx="1532466" cy="24844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CSV</a:t>
            </a:r>
          </a:p>
          <a:p>
            <a:pPr algn="ctr"/>
            <a:r>
              <a:rPr lang="en-GB" noProof="0" dirty="0"/>
              <a:t>(source)</a:t>
            </a:r>
          </a:p>
        </p:txBody>
      </p:sp>
      <p:sp>
        <p:nvSpPr>
          <p:cNvPr id="6" name="Henger 5">
            <a:extLst>
              <a:ext uri="{FF2B5EF4-FFF2-40B4-BE49-F238E27FC236}">
                <a16:creationId xmlns:a16="http://schemas.microsoft.com/office/drawing/2014/main" id="{E2DCDA0B-39DB-773C-5039-F60D60B8C691}"/>
              </a:ext>
            </a:extLst>
          </p:cNvPr>
          <p:cNvSpPr/>
          <p:nvPr/>
        </p:nvSpPr>
        <p:spPr>
          <a:xfrm>
            <a:off x="9054589" y="1469497"/>
            <a:ext cx="1659466" cy="24844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Table in Postgres</a:t>
            </a:r>
          </a:p>
          <a:p>
            <a:pPr algn="ctr"/>
            <a:r>
              <a:rPr lang="en-GB" noProof="0" dirty="0"/>
              <a:t>(</a:t>
            </a:r>
            <a:r>
              <a:rPr lang="en-GB" noProof="0" dirty="0" err="1"/>
              <a:t>dest</a:t>
            </a:r>
            <a:r>
              <a:rPr lang="en-GB" noProof="0" dirty="0"/>
              <a:t>)</a:t>
            </a:r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6C2FB528-9884-3E72-E95F-CF644DB5B593}"/>
              </a:ext>
            </a:extLst>
          </p:cNvPr>
          <p:cNvSpPr/>
          <p:nvPr/>
        </p:nvSpPr>
        <p:spPr>
          <a:xfrm>
            <a:off x="3301491" y="2501900"/>
            <a:ext cx="846666" cy="482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F833B48-EE27-CC90-E952-F6D623391F83}"/>
              </a:ext>
            </a:extLst>
          </p:cNvPr>
          <p:cNvSpPr/>
          <p:nvPr/>
        </p:nvSpPr>
        <p:spPr>
          <a:xfrm>
            <a:off x="7945457" y="2527300"/>
            <a:ext cx="846666" cy="482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988FA93-930F-E19C-66C4-F0ACD41AEDE8}"/>
              </a:ext>
            </a:extLst>
          </p:cNvPr>
          <p:cNvSpPr/>
          <p:nvPr/>
        </p:nvSpPr>
        <p:spPr>
          <a:xfrm>
            <a:off x="1820335" y="4855633"/>
            <a:ext cx="1991442" cy="1849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Data Pipeline</a:t>
            </a:r>
          </a:p>
          <a:p>
            <a:pPr algn="ctr"/>
            <a:r>
              <a:rPr lang="en-GB" noProof="0" dirty="0"/>
              <a:t>Python script</a:t>
            </a:r>
          </a:p>
        </p:txBody>
      </p:sp>
      <p:sp>
        <p:nvSpPr>
          <p:cNvPr id="13" name="Henger 12">
            <a:extLst>
              <a:ext uri="{FF2B5EF4-FFF2-40B4-BE49-F238E27FC236}">
                <a16:creationId xmlns:a16="http://schemas.microsoft.com/office/drawing/2014/main" id="{01AE1733-8587-2323-A5A3-81A0ED44A2D8}"/>
              </a:ext>
            </a:extLst>
          </p:cNvPr>
          <p:cNvSpPr/>
          <p:nvPr/>
        </p:nvSpPr>
        <p:spPr>
          <a:xfrm>
            <a:off x="165101" y="4855633"/>
            <a:ext cx="946065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CSV</a:t>
            </a:r>
          </a:p>
          <a:p>
            <a:pPr algn="ctr"/>
            <a:r>
              <a:rPr lang="en-GB" noProof="0" dirty="0"/>
              <a:t>(source)</a:t>
            </a:r>
          </a:p>
        </p:txBody>
      </p:sp>
      <p:sp>
        <p:nvSpPr>
          <p:cNvPr id="14" name="Henger 13">
            <a:extLst>
              <a:ext uri="{FF2B5EF4-FFF2-40B4-BE49-F238E27FC236}">
                <a16:creationId xmlns:a16="http://schemas.microsoft.com/office/drawing/2014/main" id="{46145A3D-F7EC-1897-A781-5D9914B8783E}"/>
              </a:ext>
            </a:extLst>
          </p:cNvPr>
          <p:cNvSpPr/>
          <p:nvPr/>
        </p:nvSpPr>
        <p:spPr>
          <a:xfrm>
            <a:off x="4622799" y="4855633"/>
            <a:ext cx="1024468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Table in Postgres</a:t>
            </a:r>
          </a:p>
          <a:p>
            <a:pPr algn="ctr"/>
            <a:r>
              <a:rPr lang="en-GB" noProof="0" dirty="0"/>
              <a:t>(</a:t>
            </a:r>
            <a:r>
              <a:rPr lang="en-GB" noProof="0" dirty="0" err="1"/>
              <a:t>dest</a:t>
            </a:r>
            <a:r>
              <a:rPr lang="en-GB" noProof="0" dirty="0"/>
              <a:t>)</a:t>
            </a:r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144B1435-29E1-0F57-D1BA-579C0045C9DF}"/>
              </a:ext>
            </a:extLst>
          </p:cNvPr>
          <p:cNvSpPr/>
          <p:nvPr/>
        </p:nvSpPr>
        <p:spPr>
          <a:xfrm>
            <a:off x="1174922" y="5581887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7EC109AB-C478-2B5B-C6FC-DB5885A6CF88}"/>
              </a:ext>
            </a:extLst>
          </p:cNvPr>
          <p:cNvSpPr/>
          <p:nvPr/>
        </p:nvSpPr>
        <p:spPr>
          <a:xfrm>
            <a:off x="3934502" y="5651976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3CBFD9D9-6E1B-8910-701A-E442051FF3CC}"/>
              </a:ext>
            </a:extLst>
          </p:cNvPr>
          <p:cNvSpPr/>
          <p:nvPr/>
        </p:nvSpPr>
        <p:spPr>
          <a:xfrm>
            <a:off x="6328835" y="4906433"/>
            <a:ext cx="1991442" cy="1849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Data Pipeline</a:t>
            </a:r>
          </a:p>
          <a:p>
            <a:pPr algn="ctr"/>
            <a:r>
              <a:rPr lang="en-GB" noProof="0" dirty="0"/>
              <a:t>Python script</a:t>
            </a:r>
          </a:p>
        </p:txBody>
      </p:sp>
      <p:sp>
        <p:nvSpPr>
          <p:cNvPr id="18" name="Henger 17">
            <a:extLst>
              <a:ext uri="{FF2B5EF4-FFF2-40B4-BE49-F238E27FC236}">
                <a16:creationId xmlns:a16="http://schemas.microsoft.com/office/drawing/2014/main" id="{31A20CBF-935D-F5EC-223C-8334682CDF82}"/>
              </a:ext>
            </a:extLst>
          </p:cNvPr>
          <p:cNvSpPr/>
          <p:nvPr/>
        </p:nvSpPr>
        <p:spPr>
          <a:xfrm>
            <a:off x="9131299" y="4906433"/>
            <a:ext cx="1024468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Table in Postgres</a:t>
            </a:r>
          </a:p>
          <a:p>
            <a:pPr algn="ctr"/>
            <a:r>
              <a:rPr lang="en-GB" noProof="0" dirty="0"/>
              <a:t>(</a:t>
            </a:r>
            <a:r>
              <a:rPr lang="en-GB" noProof="0" dirty="0" err="1"/>
              <a:t>dest</a:t>
            </a:r>
            <a:r>
              <a:rPr lang="en-GB" noProof="0" dirty="0"/>
              <a:t>)</a:t>
            </a:r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972B0225-FEDA-1F81-E1F9-5F0E09A486A7}"/>
              </a:ext>
            </a:extLst>
          </p:cNvPr>
          <p:cNvSpPr/>
          <p:nvPr/>
        </p:nvSpPr>
        <p:spPr>
          <a:xfrm>
            <a:off x="5683422" y="5632687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8BDCF1E7-6054-81E5-A76E-B02716ED086B}"/>
              </a:ext>
            </a:extLst>
          </p:cNvPr>
          <p:cNvSpPr/>
          <p:nvPr/>
        </p:nvSpPr>
        <p:spPr>
          <a:xfrm>
            <a:off x="8443002" y="5702776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493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084ED6-EAA8-27BB-3EA8-E875DCD4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0025"/>
            <a:ext cx="8339667" cy="1103842"/>
          </a:xfrm>
        </p:spPr>
        <p:txBody>
          <a:bodyPr/>
          <a:lstStyle/>
          <a:p>
            <a:r>
              <a:rPr lang="en-GB" noProof="0" dirty="0"/>
              <a:t>Containers on Host computer (Windows)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21E2D22-955D-8A5F-8BAE-D02C999DC0CA}"/>
              </a:ext>
            </a:extLst>
          </p:cNvPr>
          <p:cNvSpPr/>
          <p:nvPr/>
        </p:nvSpPr>
        <p:spPr>
          <a:xfrm>
            <a:off x="605367" y="1744133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Ubuntu 20.04</a:t>
            </a:r>
          </a:p>
          <a:p>
            <a:endParaRPr lang="en-GB" noProof="0" dirty="0"/>
          </a:p>
          <a:p>
            <a:r>
              <a:rPr lang="en-GB" b="1" noProof="0" dirty="0"/>
              <a:t>Data pipeline</a:t>
            </a:r>
          </a:p>
          <a:p>
            <a:endParaRPr lang="en-GB" noProof="0" dirty="0"/>
          </a:p>
          <a:p>
            <a:pPr marL="285750" indent="-285750">
              <a:buFontTx/>
              <a:buChar char="-"/>
            </a:pPr>
            <a:r>
              <a:rPr lang="en-GB" noProof="0" dirty="0"/>
              <a:t>Python 3.9</a:t>
            </a:r>
          </a:p>
          <a:p>
            <a:pPr marL="285750" indent="-285750">
              <a:buFontTx/>
              <a:buChar char="-"/>
            </a:pPr>
            <a:r>
              <a:rPr lang="en-GB" noProof="0" dirty="0"/>
              <a:t>Polars/Pandas</a:t>
            </a:r>
          </a:p>
          <a:p>
            <a:pPr marL="285750" indent="-285750">
              <a:buFontTx/>
              <a:buChar char="-"/>
            </a:pPr>
            <a:r>
              <a:rPr lang="en-GB" noProof="0" dirty="0"/>
              <a:t>Postgres connection library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2D5F38B1-1157-FDEF-3908-B2EB8945D5E2}"/>
              </a:ext>
            </a:extLst>
          </p:cNvPr>
          <p:cNvGrpSpPr/>
          <p:nvPr/>
        </p:nvGrpSpPr>
        <p:grpSpPr>
          <a:xfrm>
            <a:off x="6333067" y="2023533"/>
            <a:ext cx="3556000" cy="2171700"/>
            <a:chOff x="6333067" y="2023533"/>
            <a:chExt cx="3556000" cy="21717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8AC9A32C-5B54-AAA4-04FB-893F2D48A550}"/>
                </a:ext>
              </a:extLst>
            </p:cNvPr>
            <p:cNvSpPr/>
            <p:nvPr/>
          </p:nvSpPr>
          <p:spPr>
            <a:xfrm>
              <a:off x="6333067" y="2023533"/>
              <a:ext cx="3556000" cy="2171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noProof="0" dirty="0"/>
                <a:t>Postgres</a:t>
              </a:r>
            </a:p>
            <a:p>
              <a:pPr algn="ctr"/>
              <a:endParaRPr lang="en-GB" noProof="0" dirty="0"/>
            </a:p>
          </p:txBody>
        </p:sp>
        <p:sp>
          <p:nvSpPr>
            <p:cNvPr id="6" name="Henger 5">
              <a:extLst>
                <a:ext uri="{FF2B5EF4-FFF2-40B4-BE49-F238E27FC236}">
                  <a16:creationId xmlns:a16="http://schemas.microsoft.com/office/drawing/2014/main" id="{8964FC5C-0559-646F-46F0-6BAD7E4FC422}"/>
                </a:ext>
              </a:extLst>
            </p:cNvPr>
            <p:cNvSpPr/>
            <p:nvPr/>
          </p:nvSpPr>
          <p:spPr>
            <a:xfrm>
              <a:off x="7620000" y="2709333"/>
              <a:ext cx="1054100" cy="12065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Postgres</a:t>
              </a:r>
            </a:p>
          </p:txBody>
        </p:sp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DA6798F7-B0B7-3640-9F9F-4AF51D5616E2}"/>
              </a:ext>
            </a:extLst>
          </p:cNvPr>
          <p:cNvSpPr/>
          <p:nvPr/>
        </p:nvSpPr>
        <p:spPr>
          <a:xfrm>
            <a:off x="4669367" y="4465108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noProof="0" dirty="0" err="1"/>
              <a:t>pgAdmin</a:t>
            </a:r>
            <a:endParaRPr lang="en-GB" noProof="0" dirty="0"/>
          </a:p>
          <a:p>
            <a:pPr algn="ctr"/>
            <a:endParaRPr lang="en-GB" noProof="0" dirty="0"/>
          </a:p>
        </p:txBody>
      </p:sp>
      <p:sp>
        <p:nvSpPr>
          <p:cNvPr id="10" name="Henger 9">
            <a:extLst>
              <a:ext uri="{FF2B5EF4-FFF2-40B4-BE49-F238E27FC236}">
                <a16:creationId xmlns:a16="http://schemas.microsoft.com/office/drawing/2014/main" id="{E80DA754-86CE-0A72-45F7-E526126F9484}"/>
              </a:ext>
            </a:extLst>
          </p:cNvPr>
          <p:cNvSpPr/>
          <p:nvPr/>
        </p:nvSpPr>
        <p:spPr>
          <a:xfrm>
            <a:off x="9406467" y="4868333"/>
            <a:ext cx="1181100" cy="15113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32077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CBC69-7C96-3B17-084E-9643B1A4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94809F-FCEE-DDE7-5E5F-452D4770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0025"/>
            <a:ext cx="8339667" cy="1103842"/>
          </a:xfrm>
        </p:spPr>
        <p:txBody>
          <a:bodyPr/>
          <a:lstStyle/>
          <a:p>
            <a:r>
              <a:rPr lang="en-GB" noProof="0" dirty="0"/>
              <a:t>Google cloud (</a:t>
            </a:r>
            <a:r>
              <a:rPr lang="en-GB" noProof="0" dirty="0" err="1"/>
              <a:t>kubernetes</a:t>
            </a:r>
            <a:r>
              <a:rPr lang="en-GB" noProof="0" dirty="0"/>
              <a:t>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0252292-F9AB-A815-F938-F382AE81CA99}"/>
              </a:ext>
            </a:extLst>
          </p:cNvPr>
          <p:cNvSpPr/>
          <p:nvPr/>
        </p:nvSpPr>
        <p:spPr>
          <a:xfrm>
            <a:off x="605367" y="1744133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Ubuntu 20.04</a:t>
            </a:r>
          </a:p>
          <a:p>
            <a:pPr algn="ctr"/>
            <a:endParaRPr lang="en-GB" noProof="0" dirty="0"/>
          </a:p>
          <a:p>
            <a:pPr algn="ctr"/>
            <a:r>
              <a:rPr lang="en-GB" noProof="0" dirty="0"/>
              <a:t>Data pipeline</a:t>
            </a:r>
          </a:p>
          <a:p>
            <a:pPr marL="285750" indent="-285750" algn="ctr">
              <a:buFontTx/>
              <a:buChar char="-"/>
            </a:pPr>
            <a:r>
              <a:rPr lang="en-GB" noProof="0" dirty="0"/>
              <a:t>Python 3.13</a:t>
            </a:r>
          </a:p>
          <a:p>
            <a:pPr marL="285750" indent="-285750" algn="ctr">
              <a:buFontTx/>
              <a:buChar char="-"/>
            </a:pPr>
            <a:r>
              <a:rPr lang="en-GB" noProof="0" dirty="0"/>
              <a:t>Polars/Pandas</a:t>
            </a:r>
          </a:p>
          <a:p>
            <a:pPr marL="285750" indent="-285750" algn="ctr">
              <a:buFontTx/>
              <a:buChar char="-"/>
            </a:pPr>
            <a:r>
              <a:rPr lang="en-GB" noProof="0" dirty="0"/>
              <a:t>Postgres connection library</a:t>
            </a:r>
          </a:p>
        </p:txBody>
      </p:sp>
    </p:spTree>
    <p:extLst>
      <p:ext uri="{BB962C8B-B14F-4D97-AF65-F5344CB8AC3E}">
        <p14:creationId xmlns:p14="http://schemas.microsoft.com/office/powerpoint/2010/main" val="37391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4FD90-7978-3583-CC3F-9430A220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should we care about docker?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0FEAAE-2B45-4C73-19B7-945DCB9B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Reproducibility</a:t>
            </a:r>
          </a:p>
          <a:p>
            <a:r>
              <a:rPr lang="en-GB" noProof="0" dirty="0"/>
              <a:t>Local experiments</a:t>
            </a:r>
          </a:p>
          <a:p>
            <a:r>
              <a:rPr lang="hu-HU" noProof="0" dirty="0" err="1"/>
              <a:t>Integration</a:t>
            </a:r>
            <a:r>
              <a:rPr lang="hu-HU" noProof="0" dirty="0"/>
              <a:t> </a:t>
            </a:r>
            <a:r>
              <a:rPr lang="hu-HU" noProof="0" dirty="0" err="1"/>
              <a:t>tests</a:t>
            </a:r>
            <a:r>
              <a:rPr lang="hu-HU" noProof="0" dirty="0"/>
              <a:t> (</a:t>
            </a:r>
            <a:r>
              <a:rPr lang="en-GB" noProof="0" dirty="0"/>
              <a:t>CI/CD</a:t>
            </a:r>
            <a:r>
              <a:rPr lang="hu-HU" noProof="0" dirty="0"/>
              <a:t>)</a:t>
            </a:r>
            <a:endParaRPr lang="en-GB" noProof="0" dirty="0"/>
          </a:p>
          <a:p>
            <a:r>
              <a:rPr lang="en-GB" noProof="0" dirty="0"/>
              <a:t>Running pipelines on the cloud (AWS Batch, Kubernetes jobs)</a:t>
            </a:r>
          </a:p>
          <a:p>
            <a:r>
              <a:rPr lang="en-GB" noProof="0" dirty="0"/>
              <a:t>Spark</a:t>
            </a:r>
          </a:p>
          <a:p>
            <a:r>
              <a:rPr lang="en-GB" noProof="0" dirty="0"/>
              <a:t>Serverless (AWS Lambda, Google functions</a:t>
            </a:r>
            <a:r>
              <a:rPr lang="hu-HU" noProof="0" dirty="0"/>
              <a:t> (</a:t>
            </a:r>
            <a:r>
              <a:rPr lang="hu-HU" noProof="0" dirty="0" err="1"/>
              <a:t>Cloud</a:t>
            </a:r>
            <a:r>
              <a:rPr lang="hu-HU" noProof="0" dirty="0"/>
              <a:t> </a:t>
            </a:r>
            <a:r>
              <a:rPr lang="hu-HU" noProof="0" dirty="0" err="1"/>
              <a:t>Run</a:t>
            </a:r>
            <a:r>
              <a:rPr lang="en-GB" noProof="0" dirty="0"/>
              <a:t>?)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87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73052-E3EF-7610-B149-0371082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 bash cli commands to interact with </a:t>
            </a:r>
            <a:r>
              <a:rPr lang="en-GB" noProof="0" dirty="0" err="1"/>
              <a:t>dockerfile</a:t>
            </a:r>
            <a:endParaRPr lang="en-GB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2BE3D-2252-FB8F-0D6B-75D8F4AA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code . #open IDE</a:t>
            </a:r>
          </a:p>
          <a:p>
            <a:r>
              <a:rPr lang="en-GB" sz="1800" noProof="0" dirty="0">
                <a:solidFill>
                  <a:prstClr val="black"/>
                </a:solidFill>
                <a:latin typeface="Lucida Console" panose="020B0609040504020204" pitchFamily="49" charset="0"/>
              </a:rPr>
              <a:t>cd </a:t>
            </a:r>
            <a:r>
              <a:rPr lang="en-GB" sz="1800" noProof="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Data_Engineering_Zoomcamp</a:t>
            </a:r>
            <a:r>
              <a:rPr lang="en-GB" sz="1800" noProof="0" dirty="0">
                <a:solidFill>
                  <a:prstClr val="black"/>
                </a:solidFill>
                <a:latin typeface="Lucida Console" panose="020B0609040504020204" pitchFamily="49" charset="0"/>
              </a:rPr>
              <a:t> #change directory</a:t>
            </a:r>
          </a:p>
          <a:p>
            <a:r>
              <a:rPr lang="en-GB" sz="1800" noProof="0" dirty="0">
                <a:solidFill>
                  <a:prstClr val="black"/>
                </a:solidFill>
                <a:latin typeface="Lucida Console" panose="020B0609040504020204" pitchFamily="49" charset="0"/>
              </a:rPr>
              <a:t>docker run hello-world #check if docker is installed correctly</a:t>
            </a:r>
          </a:p>
          <a:p>
            <a:r>
              <a:rPr lang="en-GB" sz="1800" noProof="0" dirty="0">
                <a:solidFill>
                  <a:prstClr val="black"/>
                </a:solidFill>
                <a:latin typeface="Lucida Console" panose="020B0609040504020204" pitchFamily="49" charset="0"/>
              </a:rPr>
              <a:t>docker run -it ubuntu bash #linux environment</a:t>
            </a:r>
            <a:endParaRPr lang="en-GB" noProof="0" dirty="0"/>
          </a:p>
          <a:p>
            <a:r>
              <a:rPr lang="en-GB" noProof="0" dirty="0" err="1"/>
              <a:t>winpty</a:t>
            </a:r>
            <a:r>
              <a:rPr lang="en-GB" noProof="0" dirty="0"/>
              <a:t> docker run -it </a:t>
            </a:r>
            <a:r>
              <a:rPr lang="en-GB" noProof="0" dirty="0" err="1"/>
              <a:t>test:pandas</a:t>
            </a:r>
            <a:r>
              <a:rPr lang="en-GB" noProof="0" dirty="0"/>
              <a:t> #run docker image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17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213</Words>
  <Application>Microsoft Office PowerPoint</Application>
  <PresentationFormat>Szélesvásznú</PresentationFormat>
  <Paragraphs>55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Lucida Console</vt:lpstr>
      <vt:lpstr>Office-téma</vt:lpstr>
      <vt:lpstr>https://www.youtube.com/watch?v=EYNwNlOrpr0&amp;list=PL3MmuxUbc_hJed7dXYoJw8DoCuVHhGEQb&amp;index=8 </vt:lpstr>
      <vt:lpstr>PowerPoint-bemutató</vt:lpstr>
      <vt:lpstr>PowerPoint-bemutató</vt:lpstr>
      <vt:lpstr>PowerPoint-bemutató</vt:lpstr>
      <vt:lpstr>Why should we care about docker?</vt:lpstr>
      <vt:lpstr>Git bash cli commands to interact with dockerfile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Döme Barna</dc:creator>
  <cp:lastModifiedBy>Döme Barna</cp:lastModifiedBy>
  <cp:revision>5</cp:revision>
  <dcterms:created xsi:type="dcterms:W3CDTF">2025-01-11T09:13:54Z</dcterms:created>
  <dcterms:modified xsi:type="dcterms:W3CDTF">2025-01-18T19:02:18Z</dcterms:modified>
</cp:coreProperties>
</file>