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DA26D0-F97B-4C24-9966-9B9351B828A5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E2160CE-534F-4DCE-8AE5-A7738C13A06E}">
      <dgm:prSet/>
      <dgm:spPr/>
      <dgm:t>
        <a:bodyPr/>
        <a:lstStyle/>
        <a:p>
          <a:r>
            <a:rPr lang="hu-HU" dirty="0"/>
            <a:t>Kezdőlap </a:t>
          </a:r>
        </a:p>
        <a:p>
          <a:r>
            <a:rPr lang="hu-HU" dirty="0"/>
            <a:t>(Navigációs lehetőség a bejelentkezés és a regisztráció között).</a:t>
          </a:r>
          <a:endParaRPr lang="en-US" dirty="0"/>
        </a:p>
      </dgm:t>
    </dgm:pt>
    <dgm:pt modelId="{E629CA64-D4BE-4ADC-9611-E231986560D3}" type="parTrans" cxnId="{8C71B19A-D246-47B0-9349-4DF1FB7382BC}">
      <dgm:prSet/>
      <dgm:spPr/>
      <dgm:t>
        <a:bodyPr/>
        <a:lstStyle/>
        <a:p>
          <a:endParaRPr lang="en-US"/>
        </a:p>
      </dgm:t>
    </dgm:pt>
    <dgm:pt modelId="{382BAE25-2DF8-442D-BC28-4CD75572F7F3}" type="sibTrans" cxnId="{8C71B19A-D246-47B0-9349-4DF1FB7382BC}">
      <dgm:prSet/>
      <dgm:spPr/>
      <dgm:t>
        <a:bodyPr/>
        <a:lstStyle/>
        <a:p>
          <a:endParaRPr lang="en-US"/>
        </a:p>
      </dgm:t>
    </dgm:pt>
    <dgm:pt modelId="{DCA636DA-2F4B-4312-B461-F1F9D2BEEDB6}">
      <dgm:prSet/>
      <dgm:spPr/>
      <dgm:t>
        <a:bodyPr/>
        <a:lstStyle/>
        <a:p>
          <a:r>
            <a:rPr lang="hu-HU" dirty="0"/>
            <a:t>Regisztrációs felület, ahol a felhasználó fiókokat hozhat létre.</a:t>
          </a:r>
          <a:endParaRPr lang="en-US" dirty="0"/>
        </a:p>
      </dgm:t>
    </dgm:pt>
    <dgm:pt modelId="{1BA7AB7A-3456-4E11-84C1-085A3576323B}" type="parTrans" cxnId="{FE165BFA-4C20-4F54-A61F-45023E574D8F}">
      <dgm:prSet/>
      <dgm:spPr/>
      <dgm:t>
        <a:bodyPr/>
        <a:lstStyle/>
        <a:p>
          <a:endParaRPr lang="en-US"/>
        </a:p>
      </dgm:t>
    </dgm:pt>
    <dgm:pt modelId="{20934AFC-0815-4FE8-B51F-4D56C2FC2905}" type="sibTrans" cxnId="{FE165BFA-4C20-4F54-A61F-45023E574D8F}">
      <dgm:prSet/>
      <dgm:spPr/>
      <dgm:t>
        <a:bodyPr/>
        <a:lstStyle/>
        <a:p>
          <a:endParaRPr lang="en-US"/>
        </a:p>
      </dgm:t>
    </dgm:pt>
    <dgm:pt modelId="{03CE5F3A-3CB5-4A5C-957B-D85CF2863AD4}">
      <dgm:prSet/>
      <dgm:spPr/>
      <dgm:t>
        <a:bodyPr/>
        <a:lstStyle/>
        <a:p>
          <a:r>
            <a:rPr lang="hu-HU"/>
            <a:t>Bejelentkezés felület, ahol a felhasználó beléphet a fiókjába.</a:t>
          </a:r>
          <a:endParaRPr lang="en-US"/>
        </a:p>
      </dgm:t>
    </dgm:pt>
    <dgm:pt modelId="{98AB8454-0B96-4C3B-939F-08551478F977}" type="parTrans" cxnId="{A4030BA6-8992-4BE1-9C8B-7B0E171FB083}">
      <dgm:prSet/>
      <dgm:spPr/>
      <dgm:t>
        <a:bodyPr/>
        <a:lstStyle/>
        <a:p>
          <a:endParaRPr lang="en-US"/>
        </a:p>
      </dgm:t>
    </dgm:pt>
    <dgm:pt modelId="{5865C488-17B4-4E98-A34F-15F4F23E46E4}" type="sibTrans" cxnId="{A4030BA6-8992-4BE1-9C8B-7B0E171FB083}">
      <dgm:prSet/>
      <dgm:spPr/>
      <dgm:t>
        <a:bodyPr/>
        <a:lstStyle/>
        <a:p>
          <a:endParaRPr lang="en-US"/>
        </a:p>
      </dgm:t>
    </dgm:pt>
    <dgm:pt modelId="{D8AFDD93-2F8D-416E-8205-E045103E605B}">
      <dgm:prSet/>
      <dgm:spPr/>
      <dgm:t>
        <a:bodyPr/>
        <a:lstStyle/>
        <a:p>
          <a:r>
            <a:rPr lang="hu-HU"/>
            <a:t>API adatbázisból történő film lekérések.</a:t>
          </a:r>
          <a:endParaRPr lang="en-US"/>
        </a:p>
      </dgm:t>
    </dgm:pt>
    <dgm:pt modelId="{65B2533A-9EEF-4D48-AAB7-CD1D1C8EE970}" type="parTrans" cxnId="{20E3AF66-980C-4084-8B43-A5C0B37AA90B}">
      <dgm:prSet/>
      <dgm:spPr/>
      <dgm:t>
        <a:bodyPr/>
        <a:lstStyle/>
        <a:p>
          <a:endParaRPr lang="en-US"/>
        </a:p>
      </dgm:t>
    </dgm:pt>
    <dgm:pt modelId="{533BD1F0-B63E-4CE1-A00B-3AFEDD78C014}" type="sibTrans" cxnId="{20E3AF66-980C-4084-8B43-A5C0B37AA90B}">
      <dgm:prSet/>
      <dgm:spPr/>
      <dgm:t>
        <a:bodyPr/>
        <a:lstStyle/>
        <a:p>
          <a:endParaRPr lang="en-US"/>
        </a:p>
      </dgm:t>
    </dgm:pt>
    <dgm:pt modelId="{F4037992-2E03-4C01-ABB0-2F0D40D10AA9}">
      <dgm:prSet/>
      <dgm:spPr/>
      <dgm:t>
        <a:bodyPr/>
        <a:lstStyle/>
        <a:p>
          <a:r>
            <a:rPr lang="hu-HU"/>
            <a:t>Kedvenc filmek hozzáadása a listánkhoz.</a:t>
          </a:r>
          <a:endParaRPr lang="en-US"/>
        </a:p>
      </dgm:t>
    </dgm:pt>
    <dgm:pt modelId="{95EEAC12-6718-4D79-8F9B-75B955A4B8FA}" type="parTrans" cxnId="{AEF8947F-9F91-4F32-8B26-158C6B7743F6}">
      <dgm:prSet/>
      <dgm:spPr/>
      <dgm:t>
        <a:bodyPr/>
        <a:lstStyle/>
        <a:p>
          <a:endParaRPr lang="en-US"/>
        </a:p>
      </dgm:t>
    </dgm:pt>
    <dgm:pt modelId="{D00291AB-34F5-43BC-9D6D-F674594A01A5}" type="sibTrans" cxnId="{AEF8947F-9F91-4F32-8B26-158C6B7743F6}">
      <dgm:prSet/>
      <dgm:spPr/>
      <dgm:t>
        <a:bodyPr/>
        <a:lstStyle/>
        <a:p>
          <a:endParaRPr lang="en-US"/>
        </a:p>
      </dgm:t>
    </dgm:pt>
    <dgm:pt modelId="{C6F9A6DB-E087-46A1-B9F7-1C61D2AC8A61}">
      <dgm:prSet/>
      <dgm:spPr/>
      <dgm:t>
        <a:bodyPr/>
        <a:lstStyle/>
        <a:p>
          <a:r>
            <a:rPr lang="hu-HU" dirty="0"/>
            <a:t>Filmek értékelése</a:t>
          </a:r>
        </a:p>
        <a:p>
          <a:r>
            <a:rPr lang="hu-HU" dirty="0"/>
            <a:t> (1-5)</a:t>
          </a:r>
          <a:endParaRPr lang="en-US" dirty="0"/>
        </a:p>
      </dgm:t>
    </dgm:pt>
    <dgm:pt modelId="{2FE503DF-C437-48EB-A518-3264C4412487}" type="parTrans" cxnId="{67BE3969-FFAA-4A30-B74C-1DF99EA034B5}">
      <dgm:prSet/>
      <dgm:spPr/>
      <dgm:t>
        <a:bodyPr/>
        <a:lstStyle/>
        <a:p>
          <a:endParaRPr lang="en-US"/>
        </a:p>
      </dgm:t>
    </dgm:pt>
    <dgm:pt modelId="{DDA0F8EA-ABF8-43CC-828B-61E9917107E3}" type="sibTrans" cxnId="{67BE3969-FFAA-4A30-B74C-1DF99EA034B5}">
      <dgm:prSet/>
      <dgm:spPr/>
      <dgm:t>
        <a:bodyPr/>
        <a:lstStyle/>
        <a:p>
          <a:endParaRPr lang="en-US"/>
        </a:p>
      </dgm:t>
    </dgm:pt>
    <dgm:pt modelId="{1183BB5A-F608-479A-9863-A9A94A0BC110}">
      <dgm:prSet/>
      <dgm:spPr/>
      <dgm:t>
        <a:bodyPr/>
        <a:lstStyle/>
        <a:p>
          <a:r>
            <a:rPr lang="hu-HU" dirty="0"/>
            <a:t>Film ajánlása</a:t>
          </a:r>
        </a:p>
        <a:p>
          <a:r>
            <a:rPr lang="hu-HU" dirty="0"/>
            <a:t>(random film)</a:t>
          </a:r>
          <a:endParaRPr lang="en-US" dirty="0"/>
        </a:p>
      </dgm:t>
    </dgm:pt>
    <dgm:pt modelId="{FB6BE866-45E0-467E-9F5E-4FD43BE336D1}" type="parTrans" cxnId="{22AE7CCB-01FD-40A9-9589-9831F3BE48B9}">
      <dgm:prSet/>
      <dgm:spPr/>
      <dgm:t>
        <a:bodyPr/>
        <a:lstStyle/>
        <a:p>
          <a:endParaRPr lang="en-US"/>
        </a:p>
      </dgm:t>
    </dgm:pt>
    <dgm:pt modelId="{492B7C26-70BA-4632-8CF0-3FB431C8E7EB}" type="sibTrans" cxnId="{22AE7CCB-01FD-40A9-9589-9831F3BE48B9}">
      <dgm:prSet/>
      <dgm:spPr/>
      <dgm:t>
        <a:bodyPr/>
        <a:lstStyle/>
        <a:p>
          <a:endParaRPr lang="en-US"/>
        </a:p>
      </dgm:t>
    </dgm:pt>
    <dgm:pt modelId="{61CF358F-CD0D-43CF-9232-4592A9E0F4B2}">
      <dgm:prSet/>
      <dgm:spPr/>
      <dgm:t>
        <a:bodyPr/>
        <a:lstStyle/>
        <a:p>
          <a:r>
            <a:rPr lang="hu-HU"/>
            <a:t>Watchlist-hez film hozzáadása, és megtekintése.</a:t>
          </a:r>
          <a:endParaRPr lang="en-US"/>
        </a:p>
      </dgm:t>
    </dgm:pt>
    <dgm:pt modelId="{00257427-0A25-426C-8C7D-C0D8C80B0891}" type="parTrans" cxnId="{214203E2-0506-4D32-B877-CA671DE8E4BE}">
      <dgm:prSet/>
      <dgm:spPr/>
      <dgm:t>
        <a:bodyPr/>
        <a:lstStyle/>
        <a:p>
          <a:endParaRPr lang="en-US"/>
        </a:p>
      </dgm:t>
    </dgm:pt>
    <dgm:pt modelId="{1EBA385E-EF85-494B-8C1B-32241E9FB2C7}" type="sibTrans" cxnId="{214203E2-0506-4D32-B877-CA671DE8E4BE}">
      <dgm:prSet/>
      <dgm:spPr/>
      <dgm:t>
        <a:bodyPr/>
        <a:lstStyle/>
        <a:p>
          <a:endParaRPr lang="en-US"/>
        </a:p>
      </dgm:t>
    </dgm:pt>
    <dgm:pt modelId="{980197F9-414A-4AE1-AD7F-3DD2DB98082C}">
      <dgm:prSet/>
      <dgm:spPr/>
      <dgm:t>
        <a:bodyPr/>
        <a:lstStyle/>
        <a:p>
          <a:r>
            <a:rPr lang="hu-HU"/>
            <a:t>Beállítások ahol a felhasználó személyre szabhatja az alkalmazását</a:t>
          </a:r>
          <a:endParaRPr lang="en-US"/>
        </a:p>
      </dgm:t>
    </dgm:pt>
    <dgm:pt modelId="{3D6D57C2-EB53-4018-A52D-55831B5B2356}" type="parTrans" cxnId="{6A71C254-1704-44BC-8E6E-59357A07A9E7}">
      <dgm:prSet/>
      <dgm:spPr/>
      <dgm:t>
        <a:bodyPr/>
        <a:lstStyle/>
        <a:p>
          <a:endParaRPr lang="en-US"/>
        </a:p>
      </dgm:t>
    </dgm:pt>
    <dgm:pt modelId="{0F2F48AA-C374-4899-B9AC-A62763117BCF}" type="sibTrans" cxnId="{6A71C254-1704-44BC-8E6E-59357A07A9E7}">
      <dgm:prSet/>
      <dgm:spPr/>
      <dgm:t>
        <a:bodyPr/>
        <a:lstStyle/>
        <a:p>
          <a:endParaRPr lang="en-US"/>
        </a:p>
      </dgm:t>
    </dgm:pt>
    <dgm:pt modelId="{DC3D4A65-42B2-4B79-A592-BF6DF17CA93E}" type="pres">
      <dgm:prSet presAssocID="{22DA26D0-F97B-4C24-9966-9B9351B828A5}" presName="diagram" presStyleCnt="0">
        <dgm:presLayoutVars>
          <dgm:dir/>
          <dgm:resizeHandles val="exact"/>
        </dgm:presLayoutVars>
      </dgm:prSet>
      <dgm:spPr/>
    </dgm:pt>
    <dgm:pt modelId="{D7760B4C-539F-4DC1-B6E8-58B6D8933666}" type="pres">
      <dgm:prSet presAssocID="{8E2160CE-534F-4DCE-8AE5-A7738C13A06E}" presName="node" presStyleLbl="node1" presStyleIdx="0" presStyleCnt="9">
        <dgm:presLayoutVars>
          <dgm:bulletEnabled val="1"/>
        </dgm:presLayoutVars>
      </dgm:prSet>
      <dgm:spPr/>
    </dgm:pt>
    <dgm:pt modelId="{1D0DBF48-81BE-45DD-90C6-9EDA0386DC22}" type="pres">
      <dgm:prSet presAssocID="{382BAE25-2DF8-442D-BC28-4CD75572F7F3}" presName="sibTrans" presStyleCnt="0"/>
      <dgm:spPr/>
    </dgm:pt>
    <dgm:pt modelId="{69CA0EC9-2776-403D-A765-BF3CB6638FF0}" type="pres">
      <dgm:prSet presAssocID="{DCA636DA-2F4B-4312-B461-F1F9D2BEEDB6}" presName="node" presStyleLbl="node1" presStyleIdx="1" presStyleCnt="9">
        <dgm:presLayoutVars>
          <dgm:bulletEnabled val="1"/>
        </dgm:presLayoutVars>
      </dgm:prSet>
      <dgm:spPr/>
    </dgm:pt>
    <dgm:pt modelId="{E58F17F4-2E63-4CE0-BAA2-FD56277724BE}" type="pres">
      <dgm:prSet presAssocID="{20934AFC-0815-4FE8-B51F-4D56C2FC2905}" presName="sibTrans" presStyleCnt="0"/>
      <dgm:spPr/>
    </dgm:pt>
    <dgm:pt modelId="{4EE4C26B-8AD2-4C54-93D8-D83316CBB771}" type="pres">
      <dgm:prSet presAssocID="{03CE5F3A-3CB5-4A5C-957B-D85CF2863AD4}" presName="node" presStyleLbl="node1" presStyleIdx="2" presStyleCnt="9">
        <dgm:presLayoutVars>
          <dgm:bulletEnabled val="1"/>
        </dgm:presLayoutVars>
      </dgm:prSet>
      <dgm:spPr/>
    </dgm:pt>
    <dgm:pt modelId="{B6836D2E-59E6-4A50-849D-89E6AE4D102A}" type="pres">
      <dgm:prSet presAssocID="{5865C488-17B4-4E98-A34F-15F4F23E46E4}" presName="sibTrans" presStyleCnt="0"/>
      <dgm:spPr/>
    </dgm:pt>
    <dgm:pt modelId="{0AAC6C05-0AC4-4A32-97AD-0935C67B0416}" type="pres">
      <dgm:prSet presAssocID="{D8AFDD93-2F8D-416E-8205-E045103E605B}" presName="node" presStyleLbl="node1" presStyleIdx="3" presStyleCnt="9">
        <dgm:presLayoutVars>
          <dgm:bulletEnabled val="1"/>
        </dgm:presLayoutVars>
      </dgm:prSet>
      <dgm:spPr/>
    </dgm:pt>
    <dgm:pt modelId="{B83AB157-3193-48A7-A7DE-FB9307B1AE54}" type="pres">
      <dgm:prSet presAssocID="{533BD1F0-B63E-4CE1-A00B-3AFEDD78C014}" presName="sibTrans" presStyleCnt="0"/>
      <dgm:spPr/>
    </dgm:pt>
    <dgm:pt modelId="{0D67D4F1-862D-4B6B-AB99-2A6D492DDFAC}" type="pres">
      <dgm:prSet presAssocID="{F4037992-2E03-4C01-ABB0-2F0D40D10AA9}" presName="node" presStyleLbl="node1" presStyleIdx="4" presStyleCnt="9">
        <dgm:presLayoutVars>
          <dgm:bulletEnabled val="1"/>
        </dgm:presLayoutVars>
      </dgm:prSet>
      <dgm:spPr/>
    </dgm:pt>
    <dgm:pt modelId="{9AFB1D4E-418E-4740-8CB6-9A632689832C}" type="pres">
      <dgm:prSet presAssocID="{D00291AB-34F5-43BC-9D6D-F674594A01A5}" presName="sibTrans" presStyleCnt="0"/>
      <dgm:spPr/>
    </dgm:pt>
    <dgm:pt modelId="{F7A0B4C3-C379-40CF-B28B-E1F1D16930A4}" type="pres">
      <dgm:prSet presAssocID="{C6F9A6DB-E087-46A1-B9F7-1C61D2AC8A61}" presName="node" presStyleLbl="node1" presStyleIdx="5" presStyleCnt="9">
        <dgm:presLayoutVars>
          <dgm:bulletEnabled val="1"/>
        </dgm:presLayoutVars>
      </dgm:prSet>
      <dgm:spPr/>
    </dgm:pt>
    <dgm:pt modelId="{FA3B0E6A-76D8-431B-A58E-B3D091E1F503}" type="pres">
      <dgm:prSet presAssocID="{DDA0F8EA-ABF8-43CC-828B-61E9917107E3}" presName="sibTrans" presStyleCnt="0"/>
      <dgm:spPr/>
    </dgm:pt>
    <dgm:pt modelId="{E7BA217B-F844-4840-B41D-550FD9937D9F}" type="pres">
      <dgm:prSet presAssocID="{1183BB5A-F608-479A-9863-A9A94A0BC110}" presName="node" presStyleLbl="node1" presStyleIdx="6" presStyleCnt="9">
        <dgm:presLayoutVars>
          <dgm:bulletEnabled val="1"/>
        </dgm:presLayoutVars>
      </dgm:prSet>
      <dgm:spPr/>
    </dgm:pt>
    <dgm:pt modelId="{8E5FABFC-4073-4CEE-8BE2-BCA0F896F15A}" type="pres">
      <dgm:prSet presAssocID="{492B7C26-70BA-4632-8CF0-3FB431C8E7EB}" presName="sibTrans" presStyleCnt="0"/>
      <dgm:spPr/>
    </dgm:pt>
    <dgm:pt modelId="{B950DF8F-F098-4350-B813-53CAE56A3D4E}" type="pres">
      <dgm:prSet presAssocID="{61CF358F-CD0D-43CF-9232-4592A9E0F4B2}" presName="node" presStyleLbl="node1" presStyleIdx="7" presStyleCnt="9">
        <dgm:presLayoutVars>
          <dgm:bulletEnabled val="1"/>
        </dgm:presLayoutVars>
      </dgm:prSet>
      <dgm:spPr/>
    </dgm:pt>
    <dgm:pt modelId="{9C775124-FDB0-45DD-96C0-14404A06E045}" type="pres">
      <dgm:prSet presAssocID="{1EBA385E-EF85-494B-8C1B-32241E9FB2C7}" presName="sibTrans" presStyleCnt="0"/>
      <dgm:spPr/>
    </dgm:pt>
    <dgm:pt modelId="{9951B109-8333-47FC-96FA-C17BEA75EB8D}" type="pres">
      <dgm:prSet presAssocID="{980197F9-414A-4AE1-AD7F-3DD2DB98082C}" presName="node" presStyleLbl="node1" presStyleIdx="8" presStyleCnt="9">
        <dgm:presLayoutVars>
          <dgm:bulletEnabled val="1"/>
        </dgm:presLayoutVars>
      </dgm:prSet>
      <dgm:spPr/>
    </dgm:pt>
  </dgm:ptLst>
  <dgm:cxnLst>
    <dgm:cxn modelId="{A7CFAA05-D0E2-4D06-852B-A9EC5B13EE3F}" type="presOf" srcId="{D8AFDD93-2F8D-416E-8205-E045103E605B}" destId="{0AAC6C05-0AC4-4A32-97AD-0935C67B0416}" srcOrd="0" destOrd="0" presId="urn:microsoft.com/office/officeart/2005/8/layout/default"/>
    <dgm:cxn modelId="{DF860A29-1FD5-43B7-A67E-6CF25B2A7BFF}" type="presOf" srcId="{22DA26D0-F97B-4C24-9966-9B9351B828A5}" destId="{DC3D4A65-42B2-4B79-A592-BF6DF17CA93E}" srcOrd="0" destOrd="0" presId="urn:microsoft.com/office/officeart/2005/8/layout/default"/>
    <dgm:cxn modelId="{20E3AF66-980C-4084-8B43-A5C0B37AA90B}" srcId="{22DA26D0-F97B-4C24-9966-9B9351B828A5}" destId="{D8AFDD93-2F8D-416E-8205-E045103E605B}" srcOrd="3" destOrd="0" parTransId="{65B2533A-9EEF-4D48-AAB7-CD1D1C8EE970}" sibTransId="{533BD1F0-B63E-4CE1-A00B-3AFEDD78C014}"/>
    <dgm:cxn modelId="{67BE3969-FFAA-4A30-B74C-1DF99EA034B5}" srcId="{22DA26D0-F97B-4C24-9966-9B9351B828A5}" destId="{C6F9A6DB-E087-46A1-B9F7-1C61D2AC8A61}" srcOrd="5" destOrd="0" parTransId="{2FE503DF-C437-48EB-A518-3264C4412487}" sibTransId="{DDA0F8EA-ABF8-43CC-828B-61E9917107E3}"/>
    <dgm:cxn modelId="{66C5186A-899B-43A5-9CAB-BC5C3C685AFA}" type="presOf" srcId="{61CF358F-CD0D-43CF-9232-4592A9E0F4B2}" destId="{B950DF8F-F098-4350-B813-53CAE56A3D4E}" srcOrd="0" destOrd="0" presId="urn:microsoft.com/office/officeart/2005/8/layout/default"/>
    <dgm:cxn modelId="{3C940270-98F9-49C5-93B9-63862A59B9EB}" type="presOf" srcId="{8E2160CE-534F-4DCE-8AE5-A7738C13A06E}" destId="{D7760B4C-539F-4DC1-B6E8-58B6D8933666}" srcOrd="0" destOrd="0" presId="urn:microsoft.com/office/officeart/2005/8/layout/default"/>
    <dgm:cxn modelId="{6A71C254-1704-44BC-8E6E-59357A07A9E7}" srcId="{22DA26D0-F97B-4C24-9966-9B9351B828A5}" destId="{980197F9-414A-4AE1-AD7F-3DD2DB98082C}" srcOrd="8" destOrd="0" parTransId="{3D6D57C2-EB53-4018-A52D-55831B5B2356}" sibTransId="{0F2F48AA-C374-4899-B9AC-A62763117BCF}"/>
    <dgm:cxn modelId="{5D4C207A-8147-4C90-8693-62AF89F84EAF}" type="presOf" srcId="{980197F9-414A-4AE1-AD7F-3DD2DB98082C}" destId="{9951B109-8333-47FC-96FA-C17BEA75EB8D}" srcOrd="0" destOrd="0" presId="urn:microsoft.com/office/officeart/2005/8/layout/default"/>
    <dgm:cxn modelId="{AEF8947F-9F91-4F32-8B26-158C6B7743F6}" srcId="{22DA26D0-F97B-4C24-9966-9B9351B828A5}" destId="{F4037992-2E03-4C01-ABB0-2F0D40D10AA9}" srcOrd="4" destOrd="0" parTransId="{95EEAC12-6718-4D79-8F9B-75B955A4B8FA}" sibTransId="{D00291AB-34F5-43BC-9D6D-F674594A01A5}"/>
    <dgm:cxn modelId="{F8FB9184-C5B5-42C0-838B-4F3E2284C9AE}" type="presOf" srcId="{DCA636DA-2F4B-4312-B461-F1F9D2BEEDB6}" destId="{69CA0EC9-2776-403D-A765-BF3CB6638FF0}" srcOrd="0" destOrd="0" presId="urn:microsoft.com/office/officeart/2005/8/layout/default"/>
    <dgm:cxn modelId="{D63A0B93-BD3E-4B02-93D4-B9BC739FD4A9}" type="presOf" srcId="{C6F9A6DB-E087-46A1-B9F7-1C61D2AC8A61}" destId="{F7A0B4C3-C379-40CF-B28B-E1F1D16930A4}" srcOrd="0" destOrd="0" presId="urn:microsoft.com/office/officeart/2005/8/layout/default"/>
    <dgm:cxn modelId="{8C71B19A-D246-47B0-9349-4DF1FB7382BC}" srcId="{22DA26D0-F97B-4C24-9966-9B9351B828A5}" destId="{8E2160CE-534F-4DCE-8AE5-A7738C13A06E}" srcOrd="0" destOrd="0" parTransId="{E629CA64-D4BE-4ADC-9611-E231986560D3}" sibTransId="{382BAE25-2DF8-442D-BC28-4CD75572F7F3}"/>
    <dgm:cxn modelId="{425AA2A0-4C48-4CA0-92D2-D52EDBA6C9DF}" type="presOf" srcId="{1183BB5A-F608-479A-9863-A9A94A0BC110}" destId="{E7BA217B-F844-4840-B41D-550FD9937D9F}" srcOrd="0" destOrd="0" presId="urn:microsoft.com/office/officeart/2005/8/layout/default"/>
    <dgm:cxn modelId="{A4030BA6-8992-4BE1-9C8B-7B0E171FB083}" srcId="{22DA26D0-F97B-4C24-9966-9B9351B828A5}" destId="{03CE5F3A-3CB5-4A5C-957B-D85CF2863AD4}" srcOrd="2" destOrd="0" parTransId="{98AB8454-0B96-4C3B-939F-08551478F977}" sibTransId="{5865C488-17B4-4E98-A34F-15F4F23E46E4}"/>
    <dgm:cxn modelId="{8C02C3AF-21D9-4F67-9D9A-89DEA1357BCB}" type="presOf" srcId="{F4037992-2E03-4C01-ABB0-2F0D40D10AA9}" destId="{0D67D4F1-862D-4B6B-AB99-2A6D492DDFAC}" srcOrd="0" destOrd="0" presId="urn:microsoft.com/office/officeart/2005/8/layout/default"/>
    <dgm:cxn modelId="{22AE7CCB-01FD-40A9-9589-9831F3BE48B9}" srcId="{22DA26D0-F97B-4C24-9966-9B9351B828A5}" destId="{1183BB5A-F608-479A-9863-A9A94A0BC110}" srcOrd="6" destOrd="0" parTransId="{FB6BE866-45E0-467E-9F5E-4FD43BE336D1}" sibTransId="{492B7C26-70BA-4632-8CF0-3FB431C8E7EB}"/>
    <dgm:cxn modelId="{214203E2-0506-4D32-B877-CA671DE8E4BE}" srcId="{22DA26D0-F97B-4C24-9966-9B9351B828A5}" destId="{61CF358F-CD0D-43CF-9232-4592A9E0F4B2}" srcOrd="7" destOrd="0" parTransId="{00257427-0A25-426C-8C7D-C0D8C80B0891}" sibTransId="{1EBA385E-EF85-494B-8C1B-32241E9FB2C7}"/>
    <dgm:cxn modelId="{30501AEB-4614-4A49-9100-AFBC8DCBE8E2}" type="presOf" srcId="{03CE5F3A-3CB5-4A5C-957B-D85CF2863AD4}" destId="{4EE4C26B-8AD2-4C54-93D8-D83316CBB771}" srcOrd="0" destOrd="0" presId="urn:microsoft.com/office/officeart/2005/8/layout/default"/>
    <dgm:cxn modelId="{FE165BFA-4C20-4F54-A61F-45023E574D8F}" srcId="{22DA26D0-F97B-4C24-9966-9B9351B828A5}" destId="{DCA636DA-2F4B-4312-B461-F1F9D2BEEDB6}" srcOrd="1" destOrd="0" parTransId="{1BA7AB7A-3456-4E11-84C1-085A3576323B}" sibTransId="{20934AFC-0815-4FE8-B51F-4D56C2FC2905}"/>
    <dgm:cxn modelId="{503DEFB8-B556-4269-88B9-AE47962BAFBF}" type="presParOf" srcId="{DC3D4A65-42B2-4B79-A592-BF6DF17CA93E}" destId="{D7760B4C-539F-4DC1-B6E8-58B6D8933666}" srcOrd="0" destOrd="0" presId="urn:microsoft.com/office/officeart/2005/8/layout/default"/>
    <dgm:cxn modelId="{548562A2-44BB-43AD-AE65-16A9112F5CDE}" type="presParOf" srcId="{DC3D4A65-42B2-4B79-A592-BF6DF17CA93E}" destId="{1D0DBF48-81BE-45DD-90C6-9EDA0386DC22}" srcOrd="1" destOrd="0" presId="urn:microsoft.com/office/officeart/2005/8/layout/default"/>
    <dgm:cxn modelId="{2333FC66-BA75-484D-BBBB-5146198EFB2A}" type="presParOf" srcId="{DC3D4A65-42B2-4B79-A592-BF6DF17CA93E}" destId="{69CA0EC9-2776-403D-A765-BF3CB6638FF0}" srcOrd="2" destOrd="0" presId="urn:microsoft.com/office/officeart/2005/8/layout/default"/>
    <dgm:cxn modelId="{0D7099E2-DE82-4E75-936F-43683C5D35F9}" type="presParOf" srcId="{DC3D4A65-42B2-4B79-A592-BF6DF17CA93E}" destId="{E58F17F4-2E63-4CE0-BAA2-FD56277724BE}" srcOrd="3" destOrd="0" presId="urn:microsoft.com/office/officeart/2005/8/layout/default"/>
    <dgm:cxn modelId="{C420F79D-BF8C-4AF8-9E78-AE9718BCFF10}" type="presParOf" srcId="{DC3D4A65-42B2-4B79-A592-BF6DF17CA93E}" destId="{4EE4C26B-8AD2-4C54-93D8-D83316CBB771}" srcOrd="4" destOrd="0" presId="urn:microsoft.com/office/officeart/2005/8/layout/default"/>
    <dgm:cxn modelId="{D22656F3-B3FB-4998-837E-757E0B456D56}" type="presParOf" srcId="{DC3D4A65-42B2-4B79-A592-BF6DF17CA93E}" destId="{B6836D2E-59E6-4A50-849D-89E6AE4D102A}" srcOrd="5" destOrd="0" presId="urn:microsoft.com/office/officeart/2005/8/layout/default"/>
    <dgm:cxn modelId="{2F237278-90D4-4191-B767-D775BEC65181}" type="presParOf" srcId="{DC3D4A65-42B2-4B79-A592-BF6DF17CA93E}" destId="{0AAC6C05-0AC4-4A32-97AD-0935C67B0416}" srcOrd="6" destOrd="0" presId="urn:microsoft.com/office/officeart/2005/8/layout/default"/>
    <dgm:cxn modelId="{DB10205D-203A-40C1-94FF-D36AF8894F03}" type="presParOf" srcId="{DC3D4A65-42B2-4B79-A592-BF6DF17CA93E}" destId="{B83AB157-3193-48A7-A7DE-FB9307B1AE54}" srcOrd="7" destOrd="0" presId="urn:microsoft.com/office/officeart/2005/8/layout/default"/>
    <dgm:cxn modelId="{529B9378-520E-492D-8DCE-EDB5619F4F5F}" type="presParOf" srcId="{DC3D4A65-42B2-4B79-A592-BF6DF17CA93E}" destId="{0D67D4F1-862D-4B6B-AB99-2A6D492DDFAC}" srcOrd="8" destOrd="0" presId="urn:microsoft.com/office/officeart/2005/8/layout/default"/>
    <dgm:cxn modelId="{AF437815-6C26-475B-A1EA-567DEF43C1D1}" type="presParOf" srcId="{DC3D4A65-42B2-4B79-A592-BF6DF17CA93E}" destId="{9AFB1D4E-418E-4740-8CB6-9A632689832C}" srcOrd="9" destOrd="0" presId="urn:microsoft.com/office/officeart/2005/8/layout/default"/>
    <dgm:cxn modelId="{0D1CA61B-DAEA-43B3-9281-44F382C56BB4}" type="presParOf" srcId="{DC3D4A65-42B2-4B79-A592-BF6DF17CA93E}" destId="{F7A0B4C3-C379-40CF-B28B-E1F1D16930A4}" srcOrd="10" destOrd="0" presId="urn:microsoft.com/office/officeart/2005/8/layout/default"/>
    <dgm:cxn modelId="{2BD84FD7-3442-454E-9B0F-EF2BBBDBD49C}" type="presParOf" srcId="{DC3D4A65-42B2-4B79-A592-BF6DF17CA93E}" destId="{FA3B0E6A-76D8-431B-A58E-B3D091E1F503}" srcOrd="11" destOrd="0" presId="urn:microsoft.com/office/officeart/2005/8/layout/default"/>
    <dgm:cxn modelId="{9AAAD472-A9AF-40F5-86A8-9DD5DB73721D}" type="presParOf" srcId="{DC3D4A65-42B2-4B79-A592-BF6DF17CA93E}" destId="{E7BA217B-F844-4840-B41D-550FD9937D9F}" srcOrd="12" destOrd="0" presId="urn:microsoft.com/office/officeart/2005/8/layout/default"/>
    <dgm:cxn modelId="{B42E2849-2BAC-4EFE-9F68-0941AA5C5A8A}" type="presParOf" srcId="{DC3D4A65-42B2-4B79-A592-BF6DF17CA93E}" destId="{8E5FABFC-4073-4CEE-8BE2-BCA0F896F15A}" srcOrd="13" destOrd="0" presId="urn:microsoft.com/office/officeart/2005/8/layout/default"/>
    <dgm:cxn modelId="{44478605-F9C9-4034-8DA2-C7208D2FB25F}" type="presParOf" srcId="{DC3D4A65-42B2-4B79-A592-BF6DF17CA93E}" destId="{B950DF8F-F098-4350-B813-53CAE56A3D4E}" srcOrd="14" destOrd="0" presId="urn:microsoft.com/office/officeart/2005/8/layout/default"/>
    <dgm:cxn modelId="{EA2B621D-BEEC-46EA-A95F-7EB434C2C748}" type="presParOf" srcId="{DC3D4A65-42B2-4B79-A592-BF6DF17CA93E}" destId="{9C775124-FDB0-45DD-96C0-14404A06E045}" srcOrd="15" destOrd="0" presId="urn:microsoft.com/office/officeart/2005/8/layout/default"/>
    <dgm:cxn modelId="{4F0A4834-6278-4D10-BC27-0C764AC04987}" type="presParOf" srcId="{DC3D4A65-42B2-4B79-A592-BF6DF17CA93E}" destId="{9951B109-8333-47FC-96FA-C17BEA75EB8D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6A1CBD-DEFF-4C1C-AC0F-2A5A30618BA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366C12-2022-4219-9468-91F8BEDB2641}">
      <dgm:prSet/>
      <dgm:spPr/>
      <dgm:t>
        <a:bodyPr/>
        <a:lstStyle/>
        <a:p>
          <a:r>
            <a:rPr lang="hu-HU" dirty="0"/>
            <a:t>Ha nincs felhasználói fiókunk létre kell hozni egyet.</a:t>
          </a:r>
          <a:endParaRPr lang="en-US" dirty="0"/>
        </a:p>
      </dgm:t>
    </dgm:pt>
    <dgm:pt modelId="{BF01350A-6170-4D15-A5E6-C1C7E0210DF4}" type="parTrans" cxnId="{34D03735-6668-4F5A-86EC-7521EF21C6F0}">
      <dgm:prSet/>
      <dgm:spPr/>
      <dgm:t>
        <a:bodyPr/>
        <a:lstStyle/>
        <a:p>
          <a:endParaRPr lang="en-US"/>
        </a:p>
      </dgm:t>
    </dgm:pt>
    <dgm:pt modelId="{37374FEF-CAA8-4808-9B0E-278511C0D83A}" type="sibTrans" cxnId="{34D03735-6668-4F5A-86EC-7521EF21C6F0}">
      <dgm:prSet/>
      <dgm:spPr/>
      <dgm:t>
        <a:bodyPr/>
        <a:lstStyle/>
        <a:p>
          <a:endParaRPr lang="en-US"/>
        </a:p>
      </dgm:t>
    </dgm:pt>
    <dgm:pt modelId="{8FE6E07A-3112-4E79-9BB2-86CF59856ED1}">
      <dgm:prSet/>
      <dgm:spPr/>
      <dgm:t>
        <a:bodyPr/>
        <a:lstStyle/>
        <a:p>
          <a:r>
            <a:rPr lang="hu-HU" dirty="0"/>
            <a:t>Regisztrációs fülnél létre hozhatunk egy új fiókot.</a:t>
          </a:r>
          <a:endParaRPr lang="en-US" dirty="0"/>
        </a:p>
      </dgm:t>
    </dgm:pt>
    <dgm:pt modelId="{D4899FD8-757D-455B-946C-11CAF6F032FB}" type="parTrans" cxnId="{D2712483-563B-4990-9678-F1E064DD2A1A}">
      <dgm:prSet/>
      <dgm:spPr/>
      <dgm:t>
        <a:bodyPr/>
        <a:lstStyle/>
        <a:p>
          <a:endParaRPr lang="en-US"/>
        </a:p>
      </dgm:t>
    </dgm:pt>
    <dgm:pt modelId="{CF358615-5553-4263-9123-9D6D15C2F022}" type="sibTrans" cxnId="{D2712483-563B-4990-9678-F1E064DD2A1A}">
      <dgm:prSet/>
      <dgm:spPr/>
      <dgm:t>
        <a:bodyPr/>
        <a:lstStyle/>
        <a:p>
          <a:endParaRPr lang="en-US"/>
        </a:p>
      </dgm:t>
    </dgm:pt>
    <dgm:pt modelId="{17266DDA-DE41-4E04-94BB-41958537BC4B}">
      <dgm:prSet/>
      <dgm:spPr/>
      <dgm:t>
        <a:bodyPr/>
        <a:lstStyle/>
        <a:p>
          <a:r>
            <a:rPr lang="hu-HU" dirty="0"/>
            <a:t>Ahol a mezők kitöltött példákkal fogadnak.</a:t>
          </a:r>
          <a:endParaRPr lang="en-US" dirty="0"/>
        </a:p>
      </dgm:t>
    </dgm:pt>
    <dgm:pt modelId="{70DAB902-2425-452C-A8EA-73E5DDF66E9F}" type="parTrans" cxnId="{1CB29CB2-1D11-470B-B94B-81B9BC67D62E}">
      <dgm:prSet/>
      <dgm:spPr/>
      <dgm:t>
        <a:bodyPr/>
        <a:lstStyle/>
        <a:p>
          <a:endParaRPr lang="en-US"/>
        </a:p>
      </dgm:t>
    </dgm:pt>
    <dgm:pt modelId="{9C2B32DC-92E9-48D7-AB1E-76C92DE1486B}" type="sibTrans" cxnId="{1CB29CB2-1D11-470B-B94B-81B9BC67D62E}">
      <dgm:prSet/>
      <dgm:spPr/>
      <dgm:t>
        <a:bodyPr/>
        <a:lstStyle/>
        <a:p>
          <a:endParaRPr lang="en-US"/>
        </a:p>
      </dgm:t>
    </dgm:pt>
    <dgm:pt modelId="{3224DF9D-86BD-45BE-956B-C0B2C78F197D}">
      <dgm:prSet/>
      <dgm:spPr/>
      <dgm:t>
        <a:bodyPr/>
        <a:lstStyle/>
        <a:p>
          <a:r>
            <a:rPr lang="hu-HU" dirty="0"/>
            <a:t>Kitöltést követően a regisztrációt véglegesíteni kell.</a:t>
          </a:r>
          <a:endParaRPr lang="en-US" dirty="0"/>
        </a:p>
      </dgm:t>
    </dgm:pt>
    <dgm:pt modelId="{0884136F-ECCC-4FC9-9DF7-8CCC5699C258}" type="parTrans" cxnId="{18C3691F-683E-43BC-8646-0232CD3384D4}">
      <dgm:prSet/>
      <dgm:spPr/>
      <dgm:t>
        <a:bodyPr/>
        <a:lstStyle/>
        <a:p>
          <a:endParaRPr lang="en-US"/>
        </a:p>
      </dgm:t>
    </dgm:pt>
    <dgm:pt modelId="{4B738D28-E3FF-41ED-BB97-0399ACDA6E22}" type="sibTrans" cxnId="{18C3691F-683E-43BC-8646-0232CD3384D4}">
      <dgm:prSet/>
      <dgm:spPr/>
      <dgm:t>
        <a:bodyPr/>
        <a:lstStyle/>
        <a:p>
          <a:endParaRPr lang="en-US"/>
        </a:p>
      </dgm:t>
    </dgm:pt>
    <dgm:pt modelId="{13BFB4BA-A6FB-4D30-8CF9-DE3A4073E65F}">
      <dgm:prSet/>
      <dgm:spPr/>
      <dgm:t>
        <a:bodyPr/>
        <a:lstStyle/>
        <a:p>
          <a:r>
            <a:rPr lang="hu-HU" dirty="0" err="1"/>
            <a:t>Registration</a:t>
          </a:r>
          <a:r>
            <a:rPr lang="hu-HU" dirty="0"/>
            <a:t> gombra kattintva véglegesíthetjük a fiók létrehozását.</a:t>
          </a:r>
          <a:endParaRPr lang="en-US" dirty="0"/>
        </a:p>
      </dgm:t>
    </dgm:pt>
    <dgm:pt modelId="{5FD2755C-8697-4209-8BDA-B24D500C3CBB}" type="parTrans" cxnId="{E79C61DE-BE0F-4377-B1B4-4E828C5F524F}">
      <dgm:prSet/>
      <dgm:spPr/>
      <dgm:t>
        <a:bodyPr/>
        <a:lstStyle/>
        <a:p>
          <a:endParaRPr lang="en-US"/>
        </a:p>
      </dgm:t>
    </dgm:pt>
    <dgm:pt modelId="{192076FD-CA80-403E-B463-DCFD91B9A4BD}" type="sibTrans" cxnId="{E79C61DE-BE0F-4377-B1B4-4E828C5F524F}">
      <dgm:prSet/>
      <dgm:spPr/>
      <dgm:t>
        <a:bodyPr/>
        <a:lstStyle/>
        <a:p>
          <a:endParaRPr lang="en-US"/>
        </a:p>
      </dgm:t>
    </dgm:pt>
    <dgm:pt modelId="{98993293-50A0-475B-8A97-15EEC6FA2779}">
      <dgm:prSet/>
      <dgm:spPr/>
      <dgm:t>
        <a:bodyPr/>
        <a:lstStyle/>
        <a:p>
          <a:r>
            <a:rPr lang="hu-HU" dirty="0"/>
            <a:t>Sikeres regisztráció esetén átnavigál minket a bejelentkezéshez.</a:t>
          </a:r>
          <a:endParaRPr lang="en-US" dirty="0"/>
        </a:p>
      </dgm:t>
    </dgm:pt>
    <dgm:pt modelId="{12DCA904-062E-4F41-B3AF-B0C151D74516}" type="parTrans" cxnId="{1E5BCBC5-602A-458B-A82E-D352F72448D7}">
      <dgm:prSet/>
      <dgm:spPr/>
      <dgm:t>
        <a:bodyPr/>
        <a:lstStyle/>
        <a:p>
          <a:endParaRPr lang="en-US"/>
        </a:p>
      </dgm:t>
    </dgm:pt>
    <dgm:pt modelId="{9BDE55A8-586F-48D2-93BD-8962060C08F3}" type="sibTrans" cxnId="{1E5BCBC5-602A-458B-A82E-D352F72448D7}">
      <dgm:prSet/>
      <dgm:spPr/>
      <dgm:t>
        <a:bodyPr/>
        <a:lstStyle/>
        <a:p>
          <a:endParaRPr lang="en-US"/>
        </a:p>
      </dgm:t>
    </dgm:pt>
    <dgm:pt modelId="{841BA4A0-365D-49A6-BA6D-00966E59A428}">
      <dgm:prSet/>
      <dgm:spPr/>
      <dgm:t>
        <a:bodyPr/>
        <a:lstStyle/>
        <a:p>
          <a:r>
            <a:rPr lang="hu-HU" dirty="0"/>
            <a:t>Ha mégis lenne felhasználónk akkor:</a:t>
          </a:r>
          <a:endParaRPr lang="en-US" dirty="0"/>
        </a:p>
      </dgm:t>
    </dgm:pt>
    <dgm:pt modelId="{05028246-CA6D-46D7-B0BD-109E160F9AB1}" type="parTrans" cxnId="{4590AF41-494D-44A8-A604-0B419557A014}">
      <dgm:prSet/>
      <dgm:spPr/>
      <dgm:t>
        <a:bodyPr/>
        <a:lstStyle/>
        <a:p>
          <a:endParaRPr lang="en-US"/>
        </a:p>
      </dgm:t>
    </dgm:pt>
    <dgm:pt modelId="{2A2E6E2B-5993-4D29-AE77-7772B84A92DC}" type="sibTrans" cxnId="{4590AF41-494D-44A8-A604-0B419557A014}">
      <dgm:prSet/>
      <dgm:spPr/>
      <dgm:t>
        <a:bodyPr/>
        <a:lstStyle/>
        <a:p>
          <a:endParaRPr lang="en-US"/>
        </a:p>
      </dgm:t>
    </dgm:pt>
    <dgm:pt modelId="{1671C1F1-4074-464F-A458-49FA904090C0}">
      <dgm:prSet/>
      <dgm:spPr/>
      <dgm:t>
        <a:bodyPr/>
        <a:lstStyle/>
        <a:p>
          <a:r>
            <a:rPr lang="hu-HU" dirty="0"/>
            <a:t>Lehetőségünk van egyből a bejelentkezés fülre navigálni.</a:t>
          </a:r>
          <a:endParaRPr lang="en-US" dirty="0"/>
        </a:p>
      </dgm:t>
    </dgm:pt>
    <dgm:pt modelId="{A81CFFEA-6B21-471C-BFB0-153A07E8C6ED}" type="sibTrans" cxnId="{16FF77C9-853B-4A3E-AC26-C0211AE2C8F6}">
      <dgm:prSet/>
      <dgm:spPr/>
      <dgm:t>
        <a:bodyPr/>
        <a:lstStyle/>
        <a:p>
          <a:endParaRPr lang="en-US"/>
        </a:p>
      </dgm:t>
    </dgm:pt>
    <dgm:pt modelId="{BA4F6366-AF82-4137-A296-C29825E444EA}" type="parTrans" cxnId="{16FF77C9-853B-4A3E-AC26-C0211AE2C8F6}">
      <dgm:prSet/>
      <dgm:spPr/>
      <dgm:t>
        <a:bodyPr/>
        <a:lstStyle/>
        <a:p>
          <a:endParaRPr lang="en-US"/>
        </a:p>
      </dgm:t>
    </dgm:pt>
    <dgm:pt modelId="{822810F9-7B34-44CD-BF64-0689BFFC77BF}">
      <dgm:prSet/>
      <dgm:spPr/>
      <dgm:t>
        <a:bodyPr/>
        <a:lstStyle/>
        <a:p>
          <a:r>
            <a:rPr lang="hu-HU" dirty="0"/>
            <a:t>A regisztrációs gomb alatti linkkel, vagy a vissza nyíl segítségével</a:t>
          </a:r>
          <a:endParaRPr lang="en-US" dirty="0"/>
        </a:p>
      </dgm:t>
    </dgm:pt>
    <dgm:pt modelId="{EE93081B-EC40-4BAB-ABC7-69D953936E01}" type="sibTrans" cxnId="{F690BC4B-0082-4BFB-B25B-493438FBCC14}">
      <dgm:prSet/>
      <dgm:spPr/>
      <dgm:t>
        <a:bodyPr/>
        <a:lstStyle/>
        <a:p>
          <a:endParaRPr lang="en-US"/>
        </a:p>
      </dgm:t>
    </dgm:pt>
    <dgm:pt modelId="{353DBA64-B2C4-4027-8B3A-832B6A983592}" type="parTrans" cxnId="{F690BC4B-0082-4BFB-B25B-493438FBCC14}">
      <dgm:prSet/>
      <dgm:spPr/>
      <dgm:t>
        <a:bodyPr/>
        <a:lstStyle/>
        <a:p>
          <a:endParaRPr lang="en-US"/>
        </a:p>
      </dgm:t>
    </dgm:pt>
    <dgm:pt modelId="{DA3F7C3F-877C-4D4B-A780-1095B3D3FE94}" type="pres">
      <dgm:prSet presAssocID="{846A1CBD-DEFF-4C1C-AC0F-2A5A30618BA1}" presName="Name0" presStyleCnt="0">
        <dgm:presLayoutVars>
          <dgm:dir/>
          <dgm:resizeHandles val="exact"/>
        </dgm:presLayoutVars>
      </dgm:prSet>
      <dgm:spPr/>
    </dgm:pt>
    <dgm:pt modelId="{DB849D84-EA22-4A72-B35D-DB24830CF92D}" type="pres">
      <dgm:prSet presAssocID="{7B366C12-2022-4219-9468-91F8BEDB2641}" presName="node" presStyleLbl="node1" presStyleIdx="0" presStyleCnt="9">
        <dgm:presLayoutVars>
          <dgm:bulletEnabled val="1"/>
        </dgm:presLayoutVars>
      </dgm:prSet>
      <dgm:spPr/>
    </dgm:pt>
    <dgm:pt modelId="{8C9E170A-E49F-44D5-B192-929EA3FADC97}" type="pres">
      <dgm:prSet presAssocID="{37374FEF-CAA8-4808-9B0E-278511C0D83A}" presName="sibTrans" presStyleLbl="sibTrans1D1" presStyleIdx="0" presStyleCnt="8"/>
      <dgm:spPr/>
    </dgm:pt>
    <dgm:pt modelId="{447A6C10-6A90-44C1-AD43-CACF481B9A9E}" type="pres">
      <dgm:prSet presAssocID="{37374FEF-CAA8-4808-9B0E-278511C0D83A}" presName="connectorText" presStyleLbl="sibTrans1D1" presStyleIdx="0" presStyleCnt="8"/>
      <dgm:spPr/>
    </dgm:pt>
    <dgm:pt modelId="{7C1E3863-26D5-4C75-8CCA-F19087DADEE6}" type="pres">
      <dgm:prSet presAssocID="{8FE6E07A-3112-4E79-9BB2-86CF59856ED1}" presName="node" presStyleLbl="node1" presStyleIdx="1" presStyleCnt="9">
        <dgm:presLayoutVars>
          <dgm:bulletEnabled val="1"/>
        </dgm:presLayoutVars>
      </dgm:prSet>
      <dgm:spPr/>
    </dgm:pt>
    <dgm:pt modelId="{CD19D968-09D1-4170-81CC-18FCA272FBD9}" type="pres">
      <dgm:prSet presAssocID="{CF358615-5553-4263-9123-9D6D15C2F022}" presName="sibTrans" presStyleLbl="sibTrans1D1" presStyleIdx="1" presStyleCnt="8"/>
      <dgm:spPr/>
    </dgm:pt>
    <dgm:pt modelId="{3C85B87A-D637-4C17-8DCC-EB8D6F430049}" type="pres">
      <dgm:prSet presAssocID="{CF358615-5553-4263-9123-9D6D15C2F022}" presName="connectorText" presStyleLbl="sibTrans1D1" presStyleIdx="1" presStyleCnt="8"/>
      <dgm:spPr/>
    </dgm:pt>
    <dgm:pt modelId="{B27BD7FE-071E-47A4-8EA4-3E88F8420BDC}" type="pres">
      <dgm:prSet presAssocID="{17266DDA-DE41-4E04-94BB-41958537BC4B}" presName="node" presStyleLbl="node1" presStyleIdx="2" presStyleCnt="9">
        <dgm:presLayoutVars>
          <dgm:bulletEnabled val="1"/>
        </dgm:presLayoutVars>
      </dgm:prSet>
      <dgm:spPr/>
    </dgm:pt>
    <dgm:pt modelId="{20F6C351-CD59-45AD-94E0-B6FF959A96B5}" type="pres">
      <dgm:prSet presAssocID="{9C2B32DC-92E9-48D7-AB1E-76C92DE1486B}" presName="sibTrans" presStyleLbl="sibTrans1D1" presStyleIdx="2" presStyleCnt="8"/>
      <dgm:spPr/>
    </dgm:pt>
    <dgm:pt modelId="{1318C85F-15BE-421B-9813-C356F16CFC88}" type="pres">
      <dgm:prSet presAssocID="{9C2B32DC-92E9-48D7-AB1E-76C92DE1486B}" presName="connectorText" presStyleLbl="sibTrans1D1" presStyleIdx="2" presStyleCnt="8"/>
      <dgm:spPr/>
    </dgm:pt>
    <dgm:pt modelId="{15C0CAF3-A6A5-40AF-953F-AA9FD1B0F468}" type="pres">
      <dgm:prSet presAssocID="{3224DF9D-86BD-45BE-956B-C0B2C78F197D}" presName="node" presStyleLbl="node1" presStyleIdx="3" presStyleCnt="9">
        <dgm:presLayoutVars>
          <dgm:bulletEnabled val="1"/>
        </dgm:presLayoutVars>
      </dgm:prSet>
      <dgm:spPr/>
    </dgm:pt>
    <dgm:pt modelId="{8198B7BA-FD88-40D0-A00E-F851AB66F489}" type="pres">
      <dgm:prSet presAssocID="{4B738D28-E3FF-41ED-BB97-0399ACDA6E22}" presName="sibTrans" presStyleLbl="sibTrans1D1" presStyleIdx="3" presStyleCnt="8"/>
      <dgm:spPr/>
    </dgm:pt>
    <dgm:pt modelId="{BB5B2FF0-CE8F-4D01-92A3-DA110F33AE88}" type="pres">
      <dgm:prSet presAssocID="{4B738D28-E3FF-41ED-BB97-0399ACDA6E22}" presName="connectorText" presStyleLbl="sibTrans1D1" presStyleIdx="3" presStyleCnt="8"/>
      <dgm:spPr/>
    </dgm:pt>
    <dgm:pt modelId="{953FCD36-7688-4185-A4B1-D49F5D6E2193}" type="pres">
      <dgm:prSet presAssocID="{13BFB4BA-A6FB-4D30-8CF9-DE3A4073E65F}" presName="node" presStyleLbl="node1" presStyleIdx="4" presStyleCnt="9">
        <dgm:presLayoutVars>
          <dgm:bulletEnabled val="1"/>
        </dgm:presLayoutVars>
      </dgm:prSet>
      <dgm:spPr/>
    </dgm:pt>
    <dgm:pt modelId="{0081A7AB-60F4-4609-9D59-E63ABE5117D7}" type="pres">
      <dgm:prSet presAssocID="{192076FD-CA80-403E-B463-DCFD91B9A4BD}" presName="sibTrans" presStyleLbl="sibTrans1D1" presStyleIdx="4" presStyleCnt="8"/>
      <dgm:spPr/>
    </dgm:pt>
    <dgm:pt modelId="{E69BCB73-F53E-4020-A1AA-DEEC89CAD94D}" type="pres">
      <dgm:prSet presAssocID="{192076FD-CA80-403E-B463-DCFD91B9A4BD}" presName="connectorText" presStyleLbl="sibTrans1D1" presStyleIdx="4" presStyleCnt="8"/>
      <dgm:spPr/>
    </dgm:pt>
    <dgm:pt modelId="{21626308-7376-4353-B034-8172B9782DE0}" type="pres">
      <dgm:prSet presAssocID="{98993293-50A0-475B-8A97-15EEC6FA2779}" presName="node" presStyleLbl="node1" presStyleIdx="5" presStyleCnt="9">
        <dgm:presLayoutVars>
          <dgm:bulletEnabled val="1"/>
        </dgm:presLayoutVars>
      </dgm:prSet>
      <dgm:spPr/>
    </dgm:pt>
    <dgm:pt modelId="{45376AF3-BFC5-48CC-941A-764452FDC16A}" type="pres">
      <dgm:prSet presAssocID="{9BDE55A8-586F-48D2-93BD-8962060C08F3}" presName="sibTrans" presStyleLbl="sibTrans1D1" presStyleIdx="5" presStyleCnt="8"/>
      <dgm:spPr/>
    </dgm:pt>
    <dgm:pt modelId="{D1F51CE1-0239-4E7A-BDB3-91224AAF340B}" type="pres">
      <dgm:prSet presAssocID="{9BDE55A8-586F-48D2-93BD-8962060C08F3}" presName="connectorText" presStyleLbl="sibTrans1D1" presStyleIdx="5" presStyleCnt="8"/>
      <dgm:spPr/>
    </dgm:pt>
    <dgm:pt modelId="{2ED25EC9-9FF1-4A10-B842-5F04B5790FE0}" type="pres">
      <dgm:prSet presAssocID="{841BA4A0-365D-49A6-BA6D-00966E59A428}" presName="node" presStyleLbl="node1" presStyleIdx="6" presStyleCnt="9">
        <dgm:presLayoutVars>
          <dgm:bulletEnabled val="1"/>
        </dgm:presLayoutVars>
      </dgm:prSet>
      <dgm:spPr/>
    </dgm:pt>
    <dgm:pt modelId="{B91D9DF3-CA45-4CC5-90B9-D9F4B32B1A21}" type="pres">
      <dgm:prSet presAssocID="{2A2E6E2B-5993-4D29-AE77-7772B84A92DC}" presName="sibTrans" presStyleLbl="sibTrans1D1" presStyleIdx="6" presStyleCnt="8"/>
      <dgm:spPr/>
    </dgm:pt>
    <dgm:pt modelId="{9BC4190F-2D10-47B8-9E40-540B6C3A4C63}" type="pres">
      <dgm:prSet presAssocID="{2A2E6E2B-5993-4D29-AE77-7772B84A92DC}" presName="connectorText" presStyleLbl="sibTrans1D1" presStyleIdx="6" presStyleCnt="8"/>
      <dgm:spPr/>
    </dgm:pt>
    <dgm:pt modelId="{09AF6AC8-076D-4694-9029-6532853BE213}" type="pres">
      <dgm:prSet presAssocID="{1671C1F1-4074-464F-A458-49FA904090C0}" presName="node" presStyleLbl="node1" presStyleIdx="7" presStyleCnt="9">
        <dgm:presLayoutVars>
          <dgm:bulletEnabled val="1"/>
        </dgm:presLayoutVars>
      </dgm:prSet>
      <dgm:spPr/>
    </dgm:pt>
    <dgm:pt modelId="{9090B057-9A07-4027-B6D0-4BFE4DCDD51F}" type="pres">
      <dgm:prSet presAssocID="{A81CFFEA-6B21-471C-BFB0-153A07E8C6ED}" presName="sibTrans" presStyleLbl="sibTrans1D1" presStyleIdx="7" presStyleCnt="8"/>
      <dgm:spPr/>
    </dgm:pt>
    <dgm:pt modelId="{0F0813B5-BAB1-4AC2-BFC7-58010E966E29}" type="pres">
      <dgm:prSet presAssocID="{A81CFFEA-6B21-471C-BFB0-153A07E8C6ED}" presName="connectorText" presStyleLbl="sibTrans1D1" presStyleIdx="7" presStyleCnt="8"/>
      <dgm:spPr/>
    </dgm:pt>
    <dgm:pt modelId="{53C8FA80-7D41-4613-82A7-06A10B64B6DE}" type="pres">
      <dgm:prSet presAssocID="{822810F9-7B34-44CD-BF64-0689BFFC77BF}" presName="node" presStyleLbl="node1" presStyleIdx="8" presStyleCnt="9">
        <dgm:presLayoutVars>
          <dgm:bulletEnabled val="1"/>
        </dgm:presLayoutVars>
      </dgm:prSet>
      <dgm:spPr/>
    </dgm:pt>
  </dgm:ptLst>
  <dgm:cxnLst>
    <dgm:cxn modelId="{AD367E11-D0ED-4837-A328-4B4CEE430F49}" type="presOf" srcId="{1671C1F1-4074-464F-A458-49FA904090C0}" destId="{09AF6AC8-076D-4694-9029-6532853BE213}" srcOrd="0" destOrd="0" presId="urn:microsoft.com/office/officeart/2016/7/layout/RepeatingBendingProcessNew"/>
    <dgm:cxn modelId="{1C679616-D4E4-44A1-A5E3-CAD8803C6301}" type="presOf" srcId="{841BA4A0-365D-49A6-BA6D-00966E59A428}" destId="{2ED25EC9-9FF1-4A10-B842-5F04B5790FE0}" srcOrd="0" destOrd="0" presId="urn:microsoft.com/office/officeart/2016/7/layout/RepeatingBendingProcessNew"/>
    <dgm:cxn modelId="{18C3691F-683E-43BC-8646-0232CD3384D4}" srcId="{846A1CBD-DEFF-4C1C-AC0F-2A5A30618BA1}" destId="{3224DF9D-86BD-45BE-956B-C0B2C78F197D}" srcOrd="3" destOrd="0" parTransId="{0884136F-ECCC-4FC9-9DF7-8CCC5699C258}" sibTransId="{4B738D28-E3FF-41ED-BB97-0399ACDA6E22}"/>
    <dgm:cxn modelId="{A654542F-FE12-491A-AE88-DC9FFDF069C9}" type="presOf" srcId="{7B366C12-2022-4219-9468-91F8BEDB2641}" destId="{DB849D84-EA22-4A72-B35D-DB24830CF92D}" srcOrd="0" destOrd="0" presId="urn:microsoft.com/office/officeart/2016/7/layout/RepeatingBendingProcessNew"/>
    <dgm:cxn modelId="{34D03735-6668-4F5A-86EC-7521EF21C6F0}" srcId="{846A1CBD-DEFF-4C1C-AC0F-2A5A30618BA1}" destId="{7B366C12-2022-4219-9468-91F8BEDB2641}" srcOrd="0" destOrd="0" parTransId="{BF01350A-6170-4D15-A5E6-C1C7E0210DF4}" sibTransId="{37374FEF-CAA8-4808-9B0E-278511C0D83A}"/>
    <dgm:cxn modelId="{C5E2BB35-0058-4DF0-A750-B6E558C322CB}" type="presOf" srcId="{2A2E6E2B-5993-4D29-AE77-7772B84A92DC}" destId="{9BC4190F-2D10-47B8-9E40-540B6C3A4C63}" srcOrd="1" destOrd="0" presId="urn:microsoft.com/office/officeart/2016/7/layout/RepeatingBendingProcessNew"/>
    <dgm:cxn modelId="{2124EB38-FCF2-4FE7-990A-7E58230FD4AD}" type="presOf" srcId="{846A1CBD-DEFF-4C1C-AC0F-2A5A30618BA1}" destId="{DA3F7C3F-877C-4D4B-A780-1095B3D3FE94}" srcOrd="0" destOrd="0" presId="urn:microsoft.com/office/officeart/2016/7/layout/RepeatingBendingProcessNew"/>
    <dgm:cxn modelId="{4590AF41-494D-44A8-A604-0B419557A014}" srcId="{846A1CBD-DEFF-4C1C-AC0F-2A5A30618BA1}" destId="{841BA4A0-365D-49A6-BA6D-00966E59A428}" srcOrd="6" destOrd="0" parTransId="{05028246-CA6D-46D7-B0BD-109E160F9AB1}" sibTransId="{2A2E6E2B-5993-4D29-AE77-7772B84A92DC}"/>
    <dgm:cxn modelId="{197FA76A-D5E6-4108-8D91-1873A57C58C7}" type="presOf" srcId="{822810F9-7B34-44CD-BF64-0689BFFC77BF}" destId="{53C8FA80-7D41-4613-82A7-06A10B64B6DE}" srcOrd="0" destOrd="0" presId="urn:microsoft.com/office/officeart/2016/7/layout/RepeatingBendingProcessNew"/>
    <dgm:cxn modelId="{4001C54A-2060-4232-8B75-9DFC62FC7216}" type="presOf" srcId="{4B738D28-E3FF-41ED-BB97-0399ACDA6E22}" destId="{8198B7BA-FD88-40D0-A00E-F851AB66F489}" srcOrd="0" destOrd="0" presId="urn:microsoft.com/office/officeart/2016/7/layout/RepeatingBendingProcessNew"/>
    <dgm:cxn modelId="{36F15A4B-36F1-4168-9D43-C8BC5AA5ECCA}" type="presOf" srcId="{192076FD-CA80-403E-B463-DCFD91B9A4BD}" destId="{0081A7AB-60F4-4609-9D59-E63ABE5117D7}" srcOrd="0" destOrd="0" presId="urn:microsoft.com/office/officeart/2016/7/layout/RepeatingBendingProcessNew"/>
    <dgm:cxn modelId="{F690BC4B-0082-4BFB-B25B-493438FBCC14}" srcId="{846A1CBD-DEFF-4C1C-AC0F-2A5A30618BA1}" destId="{822810F9-7B34-44CD-BF64-0689BFFC77BF}" srcOrd="8" destOrd="0" parTransId="{353DBA64-B2C4-4027-8B3A-832B6A983592}" sibTransId="{EE93081B-EC40-4BAB-ABC7-69D953936E01}"/>
    <dgm:cxn modelId="{6CD46872-9E60-4A68-9A74-53423DB9C6F3}" type="presOf" srcId="{A81CFFEA-6B21-471C-BFB0-153A07E8C6ED}" destId="{0F0813B5-BAB1-4AC2-BFC7-58010E966E29}" srcOrd="1" destOrd="0" presId="urn:microsoft.com/office/officeart/2016/7/layout/RepeatingBendingProcessNew"/>
    <dgm:cxn modelId="{E9B5DD57-4728-4B5E-B3FE-AFFF0EDE90F9}" type="presOf" srcId="{A81CFFEA-6B21-471C-BFB0-153A07E8C6ED}" destId="{9090B057-9A07-4027-B6D0-4BFE4DCDD51F}" srcOrd="0" destOrd="0" presId="urn:microsoft.com/office/officeart/2016/7/layout/RepeatingBendingProcessNew"/>
    <dgm:cxn modelId="{5E6E5E79-2D77-45A3-8253-4243877C59AC}" type="presOf" srcId="{9C2B32DC-92E9-48D7-AB1E-76C92DE1486B}" destId="{1318C85F-15BE-421B-9813-C356F16CFC88}" srcOrd="1" destOrd="0" presId="urn:microsoft.com/office/officeart/2016/7/layout/RepeatingBendingProcessNew"/>
    <dgm:cxn modelId="{9F24AD59-8A12-455E-B7ED-FDAB599D8CF6}" type="presOf" srcId="{13BFB4BA-A6FB-4D30-8CF9-DE3A4073E65F}" destId="{953FCD36-7688-4185-A4B1-D49F5D6E2193}" srcOrd="0" destOrd="0" presId="urn:microsoft.com/office/officeart/2016/7/layout/RepeatingBendingProcessNew"/>
    <dgm:cxn modelId="{3147E35A-76C6-4C67-A5DD-9F700780AB9C}" type="presOf" srcId="{9C2B32DC-92E9-48D7-AB1E-76C92DE1486B}" destId="{20F6C351-CD59-45AD-94E0-B6FF959A96B5}" srcOrd="0" destOrd="0" presId="urn:microsoft.com/office/officeart/2016/7/layout/RepeatingBendingProcessNew"/>
    <dgm:cxn modelId="{74D42A7F-2939-4974-A5A2-8F86DD0488D7}" type="presOf" srcId="{17266DDA-DE41-4E04-94BB-41958537BC4B}" destId="{B27BD7FE-071E-47A4-8EA4-3E88F8420BDC}" srcOrd="0" destOrd="0" presId="urn:microsoft.com/office/officeart/2016/7/layout/RepeatingBendingProcessNew"/>
    <dgm:cxn modelId="{D2712483-563B-4990-9678-F1E064DD2A1A}" srcId="{846A1CBD-DEFF-4C1C-AC0F-2A5A30618BA1}" destId="{8FE6E07A-3112-4E79-9BB2-86CF59856ED1}" srcOrd="1" destOrd="0" parTransId="{D4899FD8-757D-455B-946C-11CAF6F032FB}" sibTransId="{CF358615-5553-4263-9123-9D6D15C2F022}"/>
    <dgm:cxn modelId="{EC86AA85-EC6A-4041-AA15-77B12486FC7E}" type="presOf" srcId="{4B738D28-E3FF-41ED-BB97-0399ACDA6E22}" destId="{BB5B2FF0-CE8F-4D01-92A3-DA110F33AE88}" srcOrd="1" destOrd="0" presId="urn:microsoft.com/office/officeart/2016/7/layout/RepeatingBendingProcessNew"/>
    <dgm:cxn modelId="{5CBECC8B-B050-4059-A883-13529D458AEF}" type="presOf" srcId="{2A2E6E2B-5993-4D29-AE77-7772B84A92DC}" destId="{B91D9DF3-CA45-4CC5-90B9-D9F4B32B1A21}" srcOrd="0" destOrd="0" presId="urn:microsoft.com/office/officeart/2016/7/layout/RepeatingBendingProcessNew"/>
    <dgm:cxn modelId="{DD9D99A8-A5CE-44C8-843C-BFF720EDC536}" type="presOf" srcId="{9BDE55A8-586F-48D2-93BD-8962060C08F3}" destId="{45376AF3-BFC5-48CC-941A-764452FDC16A}" srcOrd="0" destOrd="0" presId="urn:microsoft.com/office/officeart/2016/7/layout/RepeatingBendingProcessNew"/>
    <dgm:cxn modelId="{F7EE94AA-45F1-49C0-9C03-9E09F70090E4}" type="presOf" srcId="{CF358615-5553-4263-9123-9D6D15C2F022}" destId="{CD19D968-09D1-4170-81CC-18FCA272FBD9}" srcOrd="0" destOrd="0" presId="urn:microsoft.com/office/officeart/2016/7/layout/RepeatingBendingProcessNew"/>
    <dgm:cxn modelId="{3A01E0AF-59E9-4A3F-943A-58777BE31FBE}" type="presOf" srcId="{9BDE55A8-586F-48D2-93BD-8962060C08F3}" destId="{D1F51CE1-0239-4E7A-BDB3-91224AAF340B}" srcOrd="1" destOrd="0" presId="urn:microsoft.com/office/officeart/2016/7/layout/RepeatingBendingProcessNew"/>
    <dgm:cxn modelId="{1CB29CB2-1D11-470B-B94B-81B9BC67D62E}" srcId="{846A1CBD-DEFF-4C1C-AC0F-2A5A30618BA1}" destId="{17266DDA-DE41-4E04-94BB-41958537BC4B}" srcOrd="2" destOrd="0" parTransId="{70DAB902-2425-452C-A8EA-73E5DDF66E9F}" sibTransId="{9C2B32DC-92E9-48D7-AB1E-76C92DE1486B}"/>
    <dgm:cxn modelId="{1E5BCBC5-602A-458B-A82E-D352F72448D7}" srcId="{846A1CBD-DEFF-4C1C-AC0F-2A5A30618BA1}" destId="{98993293-50A0-475B-8A97-15EEC6FA2779}" srcOrd="5" destOrd="0" parTransId="{12DCA904-062E-4F41-B3AF-B0C151D74516}" sibTransId="{9BDE55A8-586F-48D2-93BD-8962060C08F3}"/>
    <dgm:cxn modelId="{16FF77C9-853B-4A3E-AC26-C0211AE2C8F6}" srcId="{846A1CBD-DEFF-4C1C-AC0F-2A5A30618BA1}" destId="{1671C1F1-4074-464F-A458-49FA904090C0}" srcOrd="7" destOrd="0" parTransId="{BA4F6366-AF82-4137-A296-C29825E444EA}" sibTransId="{A81CFFEA-6B21-471C-BFB0-153A07E8C6ED}"/>
    <dgm:cxn modelId="{038115CA-8168-4172-B33F-E5C484BAF800}" type="presOf" srcId="{37374FEF-CAA8-4808-9B0E-278511C0D83A}" destId="{8C9E170A-E49F-44D5-B192-929EA3FADC97}" srcOrd="0" destOrd="0" presId="urn:microsoft.com/office/officeart/2016/7/layout/RepeatingBendingProcessNew"/>
    <dgm:cxn modelId="{BA1A5DCE-7382-499F-876D-D27D4B0A8679}" type="presOf" srcId="{98993293-50A0-475B-8A97-15EEC6FA2779}" destId="{21626308-7376-4353-B034-8172B9782DE0}" srcOrd="0" destOrd="0" presId="urn:microsoft.com/office/officeart/2016/7/layout/RepeatingBendingProcessNew"/>
    <dgm:cxn modelId="{29AA7DD3-E90B-45FF-BD9B-B0E34E983EEB}" type="presOf" srcId="{CF358615-5553-4263-9123-9D6D15C2F022}" destId="{3C85B87A-D637-4C17-8DCC-EB8D6F430049}" srcOrd="1" destOrd="0" presId="urn:microsoft.com/office/officeart/2016/7/layout/RepeatingBendingProcessNew"/>
    <dgm:cxn modelId="{EEB5BADB-0802-4B4F-BE59-FB46EFA87693}" type="presOf" srcId="{8FE6E07A-3112-4E79-9BB2-86CF59856ED1}" destId="{7C1E3863-26D5-4C75-8CCA-F19087DADEE6}" srcOrd="0" destOrd="0" presId="urn:microsoft.com/office/officeart/2016/7/layout/RepeatingBendingProcessNew"/>
    <dgm:cxn modelId="{E79C61DE-BE0F-4377-B1B4-4E828C5F524F}" srcId="{846A1CBD-DEFF-4C1C-AC0F-2A5A30618BA1}" destId="{13BFB4BA-A6FB-4D30-8CF9-DE3A4073E65F}" srcOrd="4" destOrd="0" parTransId="{5FD2755C-8697-4209-8BDA-B24D500C3CBB}" sibTransId="{192076FD-CA80-403E-B463-DCFD91B9A4BD}"/>
    <dgm:cxn modelId="{982421E1-A57D-4367-AAB1-840782CCB7B9}" type="presOf" srcId="{192076FD-CA80-403E-B463-DCFD91B9A4BD}" destId="{E69BCB73-F53E-4020-A1AA-DEEC89CAD94D}" srcOrd="1" destOrd="0" presId="urn:microsoft.com/office/officeart/2016/7/layout/RepeatingBendingProcessNew"/>
    <dgm:cxn modelId="{52D944F4-4791-4740-AEFC-3722CE14292E}" type="presOf" srcId="{37374FEF-CAA8-4808-9B0E-278511C0D83A}" destId="{447A6C10-6A90-44C1-AD43-CACF481B9A9E}" srcOrd="1" destOrd="0" presId="urn:microsoft.com/office/officeart/2016/7/layout/RepeatingBendingProcessNew"/>
    <dgm:cxn modelId="{F78ADBF8-03AE-4DFA-828F-23E86DB119BF}" type="presOf" srcId="{3224DF9D-86BD-45BE-956B-C0B2C78F197D}" destId="{15C0CAF3-A6A5-40AF-953F-AA9FD1B0F468}" srcOrd="0" destOrd="0" presId="urn:microsoft.com/office/officeart/2016/7/layout/RepeatingBendingProcessNew"/>
    <dgm:cxn modelId="{B554163A-081D-4A32-83D5-D0A44BEA2089}" type="presParOf" srcId="{DA3F7C3F-877C-4D4B-A780-1095B3D3FE94}" destId="{DB849D84-EA22-4A72-B35D-DB24830CF92D}" srcOrd="0" destOrd="0" presId="urn:microsoft.com/office/officeart/2016/7/layout/RepeatingBendingProcessNew"/>
    <dgm:cxn modelId="{F0349C12-7C4B-41F9-A228-6A73B08CC77B}" type="presParOf" srcId="{DA3F7C3F-877C-4D4B-A780-1095B3D3FE94}" destId="{8C9E170A-E49F-44D5-B192-929EA3FADC97}" srcOrd="1" destOrd="0" presId="urn:microsoft.com/office/officeart/2016/7/layout/RepeatingBendingProcessNew"/>
    <dgm:cxn modelId="{7D7F98D9-B57A-4027-83CC-05BDCAF1D46C}" type="presParOf" srcId="{8C9E170A-E49F-44D5-B192-929EA3FADC97}" destId="{447A6C10-6A90-44C1-AD43-CACF481B9A9E}" srcOrd="0" destOrd="0" presId="urn:microsoft.com/office/officeart/2016/7/layout/RepeatingBendingProcessNew"/>
    <dgm:cxn modelId="{7B6F6DAF-E13B-4972-AF35-D107945130A8}" type="presParOf" srcId="{DA3F7C3F-877C-4D4B-A780-1095B3D3FE94}" destId="{7C1E3863-26D5-4C75-8CCA-F19087DADEE6}" srcOrd="2" destOrd="0" presId="urn:microsoft.com/office/officeart/2016/7/layout/RepeatingBendingProcessNew"/>
    <dgm:cxn modelId="{A97AF240-CC5C-4267-823E-31F9A1849886}" type="presParOf" srcId="{DA3F7C3F-877C-4D4B-A780-1095B3D3FE94}" destId="{CD19D968-09D1-4170-81CC-18FCA272FBD9}" srcOrd="3" destOrd="0" presId="urn:microsoft.com/office/officeart/2016/7/layout/RepeatingBendingProcessNew"/>
    <dgm:cxn modelId="{B1F89637-1CD1-499F-A9B5-BCCB312DCFA0}" type="presParOf" srcId="{CD19D968-09D1-4170-81CC-18FCA272FBD9}" destId="{3C85B87A-D637-4C17-8DCC-EB8D6F430049}" srcOrd="0" destOrd="0" presId="urn:microsoft.com/office/officeart/2016/7/layout/RepeatingBendingProcessNew"/>
    <dgm:cxn modelId="{6BF68B3F-9669-478F-BB8C-AADE3EA35926}" type="presParOf" srcId="{DA3F7C3F-877C-4D4B-A780-1095B3D3FE94}" destId="{B27BD7FE-071E-47A4-8EA4-3E88F8420BDC}" srcOrd="4" destOrd="0" presId="urn:microsoft.com/office/officeart/2016/7/layout/RepeatingBendingProcessNew"/>
    <dgm:cxn modelId="{BBFF29D3-1175-47A3-AFC4-A0F6DE36E95B}" type="presParOf" srcId="{DA3F7C3F-877C-4D4B-A780-1095B3D3FE94}" destId="{20F6C351-CD59-45AD-94E0-B6FF959A96B5}" srcOrd="5" destOrd="0" presId="urn:microsoft.com/office/officeart/2016/7/layout/RepeatingBendingProcessNew"/>
    <dgm:cxn modelId="{CB9E8169-73E5-420E-8A3A-DC30FCA18D7A}" type="presParOf" srcId="{20F6C351-CD59-45AD-94E0-B6FF959A96B5}" destId="{1318C85F-15BE-421B-9813-C356F16CFC88}" srcOrd="0" destOrd="0" presId="urn:microsoft.com/office/officeart/2016/7/layout/RepeatingBendingProcessNew"/>
    <dgm:cxn modelId="{2E378ECD-107C-4321-A196-C0439971DDDE}" type="presParOf" srcId="{DA3F7C3F-877C-4D4B-A780-1095B3D3FE94}" destId="{15C0CAF3-A6A5-40AF-953F-AA9FD1B0F468}" srcOrd="6" destOrd="0" presId="urn:microsoft.com/office/officeart/2016/7/layout/RepeatingBendingProcessNew"/>
    <dgm:cxn modelId="{9DA7776D-9B56-48B6-A0E4-AF3473AA01CA}" type="presParOf" srcId="{DA3F7C3F-877C-4D4B-A780-1095B3D3FE94}" destId="{8198B7BA-FD88-40D0-A00E-F851AB66F489}" srcOrd="7" destOrd="0" presId="urn:microsoft.com/office/officeart/2016/7/layout/RepeatingBendingProcessNew"/>
    <dgm:cxn modelId="{57EA9035-EA7E-43B0-8DB3-4A75A0DB7D8B}" type="presParOf" srcId="{8198B7BA-FD88-40D0-A00E-F851AB66F489}" destId="{BB5B2FF0-CE8F-4D01-92A3-DA110F33AE88}" srcOrd="0" destOrd="0" presId="urn:microsoft.com/office/officeart/2016/7/layout/RepeatingBendingProcessNew"/>
    <dgm:cxn modelId="{EDDE653B-A737-4FEB-A224-5849F41F29FD}" type="presParOf" srcId="{DA3F7C3F-877C-4D4B-A780-1095B3D3FE94}" destId="{953FCD36-7688-4185-A4B1-D49F5D6E2193}" srcOrd="8" destOrd="0" presId="urn:microsoft.com/office/officeart/2016/7/layout/RepeatingBendingProcessNew"/>
    <dgm:cxn modelId="{68FF75E3-CC6C-446F-AEB8-B098B90D2B0E}" type="presParOf" srcId="{DA3F7C3F-877C-4D4B-A780-1095B3D3FE94}" destId="{0081A7AB-60F4-4609-9D59-E63ABE5117D7}" srcOrd="9" destOrd="0" presId="urn:microsoft.com/office/officeart/2016/7/layout/RepeatingBendingProcessNew"/>
    <dgm:cxn modelId="{C8089F15-F335-40F2-A54E-BA077A085205}" type="presParOf" srcId="{0081A7AB-60F4-4609-9D59-E63ABE5117D7}" destId="{E69BCB73-F53E-4020-A1AA-DEEC89CAD94D}" srcOrd="0" destOrd="0" presId="urn:microsoft.com/office/officeart/2016/7/layout/RepeatingBendingProcessNew"/>
    <dgm:cxn modelId="{BCAC409A-89B0-40E7-8084-D5468706A60C}" type="presParOf" srcId="{DA3F7C3F-877C-4D4B-A780-1095B3D3FE94}" destId="{21626308-7376-4353-B034-8172B9782DE0}" srcOrd="10" destOrd="0" presId="urn:microsoft.com/office/officeart/2016/7/layout/RepeatingBendingProcessNew"/>
    <dgm:cxn modelId="{F20E3D56-B2AD-447B-9E6F-741FA1CB47D7}" type="presParOf" srcId="{DA3F7C3F-877C-4D4B-A780-1095B3D3FE94}" destId="{45376AF3-BFC5-48CC-941A-764452FDC16A}" srcOrd="11" destOrd="0" presId="urn:microsoft.com/office/officeart/2016/7/layout/RepeatingBendingProcessNew"/>
    <dgm:cxn modelId="{4CC65410-1728-4DA0-9F68-808F5408DB98}" type="presParOf" srcId="{45376AF3-BFC5-48CC-941A-764452FDC16A}" destId="{D1F51CE1-0239-4E7A-BDB3-91224AAF340B}" srcOrd="0" destOrd="0" presId="urn:microsoft.com/office/officeart/2016/7/layout/RepeatingBendingProcessNew"/>
    <dgm:cxn modelId="{4B5D48EE-D5C4-46CA-B98C-53BC9A2F18A2}" type="presParOf" srcId="{DA3F7C3F-877C-4D4B-A780-1095B3D3FE94}" destId="{2ED25EC9-9FF1-4A10-B842-5F04B5790FE0}" srcOrd="12" destOrd="0" presId="urn:microsoft.com/office/officeart/2016/7/layout/RepeatingBendingProcessNew"/>
    <dgm:cxn modelId="{1F9EEA5A-35C1-4F6A-91ED-972D6219ED8F}" type="presParOf" srcId="{DA3F7C3F-877C-4D4B-A780-1095B3D3FE94}" destId="{B91D9DF3-CA45-4CC5-90B9-D9F4B32B1A21}" srcOrd="13" destOrd="0" presId="urn:microsoft.com/office/officeart/2016/7/layout/RepeatingBendingProcessNew"/>
    <dgm:cxn modelId="{B32C0A9E-1AC1-4268-9480-1680B2984767}" type="presParOf" srcId="{B91D9DF3-CA45-4CC5-90B9-D9F4B32B1A21}" destId="{9BC4190F-2D10-47B8-9E40-540B6C3A4C63}" srcOrd="0" destOrd="0" presId="urn:microsoft.com/office/officeart/2016/7/layout/RepeatingBendingProcessNew"/>
    <dgm:cxn modelId="{289193D6-ED91-406B-AABF-EBD77C9D455A}" type="presParOf" srcId="{DA3F7C3F-877C-4D4B-A780-1095B3D3FE94}" destId="{09AF6AC8-076D-4694-9029-6532853BE213}" srcOrd="14" destOrd="0" presId="urn:microsoft.com/office/officeart/2016/7/layout/RepeatingBendingProcessNew"/>
    <dgm:cxn modelId="{42A7C27E-F176-4FB3-9700-B010F2BA7913}" type="presParOf" srcId="{DA3F7C3F-877C-4D4B-A780-1095B3D3FE94}" destId="{9090B057-9A07-4027-B6D0-4BFE4DCDD51F}" srcOrd="15" destOrd="0" presId="urn:microsoft.com/office/officeart/2016/7/layout/RepeatingBendingProcessNew"/>
    <dgm:cxn modelId="{78D22671-24C6-48D0-9AA1-B25726EA6AA5}" type="presParOf" srcId="{9090B057-9A07-4027-B6D0-4BFE4DCDD51F}" destId="{0F0813B5-BAB1-4AC2-BFC7-58010E966E29}" srcOrd="0" destOrd="0" presId="urn:microsoft.com/office/officeart/2016/7/layout/RepeatingBendingProcessNew"/>
    <dgm:cxn modelId="{94D51F5F-BF27-4647-92C7-8E078A3D2BAB}" type="presParOf" srcId="{DA3F7C3F-877C-4D4B-A780-1095B3D3FE94}" destId="{53C8FA80-7D41-4613-82A7-06A10B64B6DE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E39EB0-642B-4C8C-9872-05D034548EC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765D7B6-54F4-4A44-BEA2-584EEC9E4C3E}">
      <dgm:prSet/>
      <dgm:spPr/>
      <dgm:t>
        <a:bodyPr/>
        <a:lstStyle/>
        <a:p>
          <a:r>
            <a:rPr lang="hu-HU"/>
            <a:t>Amikről szó esett:</a:t>
          </a:r>
          <a:endParaRPr lang="en-US"/>
        </a:p>
      </dgm:t>
    </dgm:pt>
    <dgm:pt modelId="{E7AAC783-2DC3-4601-AEF4-C8B81EA4C201}" type="parTrans" cxnId="{397628BE-07E9-4317-944D-48867B30E901}">
      <dgm:prSet/>
      <dgm:spPr/>
      <dgm:t>
        <a:bodyPr/>
        <a:lstStyle/>
        <a:p>
          <a:endParaRPr lang="en-US"/>
        </a:p>
      </dgm:t>
    </dgm:pt>
    <dgm:pt modelId="{D045D12F-3D8F-417C-805B-62F06C228828}" type="sibTrans" cxnId="{397628BE-07E9-4317-944D-48867B30E901}">
      <dgm:prSet/>
      <dgm:spPr/>
      <dgm:t>
        <a:bodyPr/>
        <a:lstStyle/>
        <a:p>
          <a:endParaRPr lang="en-US"/>
        </a:p>
      </dgm:t>
    </dgm:pt>
    <dgm:pt modelId="{FA1A011E-B4C5-4C7F-83D5-031CB3712DDE}">
      <dgm:prSet/>
      <dgm:spPr/>
      <dgm:t>
        <a:bodyPr/>
        <a:lstStyle/>
        <a:p>
          <a:r>
            <a:rPr lang="hu-HU"/>
            <a:t>Főoldal</a:t>
          </a:r>
          <a:endParaRPr lang="en-US"/>
        </a:p>
      </dgm:t>
    </dgm:pt>
    <dgm:pt modelId="{12FAD405-006D-47CB-8D1C-3F98C94A5E1D}" type="parTrans" cxnId="{FF2BC915-332A-425D-8FF9-25EB80672F58}">
      <dgm:prSet/>
      <dgm:spPr/>
      <dgm:t>
        <a:bodyPr/>
        <a:lstStyle/>
        <a:p>
          <a:endParaRPr lang="en-US"/>
        </a:p>
      </dgm:t>
    </dgm:pt>
    <dgm:pt modelId="{A145631E-2C44-42A5-9A0C-08939721C840}" type="sibTrans" cxnId="{FF2BC915-332A-425D-8FF9-25EB80672F58}">
      <dgm:prSet/>
      <dgm:spPr/>
      <dgm:t>
        <a:bodyPr/>
        <a:lstStyle/>
        <a:p>
          <a:endParaRPr lang="en-US"/>
        </a:p>
      </dgm:t>
    </dgm:pt>
    <dgm:pt modelId="{E059403F-22F2-4E32-9F43-BE1EE45C1F62}">
      <dgm:prSet/>
      <dgm:spPr/>
      <dgm:t>
        <a:bodyPr/>
        <a:lstStyle/>
        <a:p>
          <a:r>
            <a:rPr lang="hu-HU"/>
            <a:t>Regisztráció</a:t>
          </a:r>
          <a:endParaRPr lang="en-US"/>
        </a:p>
      </dgm:t>
    </dgm:pt>
    <dgm:pt modelId="{0614F3D6-9D22-4183-95B6-55A53E7F99AF}" type="parTrans" cxnId="{C5613F70-EEF8-43BE-8133-D2C73822F51A}">
      <dgm:prSet/>
      <dgm:spPr/>
      <dgm:t>
        <a:bodyPr/>
        <a:lstStyle/>
        <a:p>
          <a:endParaRPr lang="en-US"/>
        </a:p>
      </dgm:t>
    </dgm:pt>
    <dgm:pt modelId="{5C8B74EF-0CB0-4B0C-92BD-6A84BBAB23CC}" type="sibTrans" cxnId="{C5613F70-EEF8-43BE-8133-D2C73822F51A}">
      <dgm:prSet/>
      <dgm:spPr/>
      <dgm:t>
        <a:bodyPr/>
        <a:lstStyle/>
        <a:p>
          <a:endParaRPr lang="en-US"/>
        </a:p>
      </dgm:t>
    </dgm:pt>
    <dgm:pt modelId="{AE5D6A0A-C70A-4E5D-8150-46A072378CF5}">
      <dgm:prSet/>
      <dgm:spPr/>
      <dgm:t>
        <a:bodyPr/>
        <a:lstStyle/>
        <a:p>
          <a:r>
            <a:rPr lang="hu-HU"/>
            <a:t>Bejelentkezés</a:t>
          </a:r>
          <a:endParaRPr lang="en-US"/>
        </a:p>
      </dgm:t>
    </dgm:pt>
    <dgm:pt modelId="{A0DBF89E-0153-44CA-AF71-D571B506B742}" type="parTrans" cxnId="{D667B92E-0051-4A12-B702-E88DDAED2F3F}">
      <dgm:prSet/>
      <dgm:spPr/>
      <dgm:t>
        <a:bodyPr/>
        <a:lstStyle/>
        <a:p>
          <a:endParaRPr lang="en-US"/>
        </a:p>
      </dgm:t>
    </dgm:pt>
    <dgm:pt modelId="{9BDA77FB-BF63-447B-A471-B685E335F9A3}" type="sibTrans" cxnId="{D667B92E-0051-4A12-B702-E88DDAED2F3F}">
      <dgm:prSet/>
      <dgm:spPr/>
      <dgm:t>
        <a:bodyPr/>
        <a:lstStyle/>
        <a:p>
          <a:endParaRPr lang="en-US"/>
        </a:p>
      </dgm:t>
    </dgm:pt>
    <dgm:pt modelId="{16110A44-A1C6-494C-B947-258A415637C9}">
      <dgm:prSet/>
      <dgm:spPr/>
      <dgm:t>
        <a:bodyPr/>
        <a:lstStyle/>
        <a:p>
          <a:r>
            <a:rPr lang="hu-HU"/>
            <a:t>API adatbázis hívás</a:t>
          </a:r>
          <a:endParaRPr lang="en-US"/>
        </a:p>
      </dgm:t>
    </dgm:pt>
    <dgm:pt modelId="{0143C324-1811-4677-A2EC-2168C808139A}" type="parTrans" cxnId="{370FC1CA-1B12-4BCF-845A-7521FAD068D6}">
      <dgm:prSet/>
      <dgm:spPr/>
      <dgm:t>
        <a:bodyPr/>
        <a:lstStyle/>
        <a:p>
          <a:endParaRPr lang="en-US"/>
        </a:p>
      </dgm:t>
    </dgm:pt>
    <dgm:pt modelId="{C82B7317-0882-4AAE-AD9B-92010D754100}" type="sibTrans" cxnId="{370FC1CA-1B12-4BCF-845A-7521FAD068D6}">
      <dgm:prSet/>
      <dgm:spPr/>
      <dgm:t>
        <a:bodyPr/>
        <a:lstStyle/>
        <a:p>
          <a:endParaRPr lang="en-US"/>
        </a:p>
      </dgm:t>
    </dgm:pt>
    <dgm:pt modelId="{2D8D43BF-4F9B-4E15-A721-F71DA2383B7B}">
      <dgm:prSet/>
      <dgm:spPr/>
      <dgm:t>
        <a:bodyPr/>
        <a:lstStyle/>
        <a:p>
          <a:r>
            <a:rPr lang="hu-HU"/>
            <a:t>Film értékelés / ajánlás</a:t>
          </a:r>
          <a:endParaRPr lang="en-US"/>
        </a:p>
      </dgm:t>
    </dgm:pt>
    <dgm:pt modelId="{A2C53160-03FA-4EE0-A0F0-DEC248D5A80E}" type="parTrans" cxnId="{D39E034D-560F-49DF-8CEC-2CE39F277FD7}">
      <dgm:prSet/>
      <dgm:spPr/>
      <dgm:t>
        <a:bodyPr/>
        <a:lstStyle/>
        <a:p>
          <a:endParaRPr lang="en-US"/>
        </a:p>
      </dgm:t>
    </dgm:pt>
    <dgm:pt modelId="{2C399140-80B3-4112-B9E9-BFF4D96C1FA3}" type="sibTrans" cxnId="{D39E034D-560F-49DF-8CEC-2CE39F277FD7}">
      <dgm:prSet/>
      <dgm:spPr/>
      <dgm:t>
        <a:bodyPr/>
        <a:lstStyle/>
        <a:p>
          <a:endParaRPr lang="en-US"/>
        </a:p>
      </dgm:t>
    </dgm:pt>
    <dgm:pt modelId="{2B9F6862-D6BF-4791-8DBB-0DBF09A88851}">
      <dgm:prSet/>
      <dgm:spPr/>
      <dgm:t>
        <a:bodyPr/>
        <a:lstStyle/>
        <a:p>
          <a:r>
            <a:rPr lang="hu-HU"/>
            <a:t>Watchlist hozzáadása</a:t>
          </a:r>
          <a:endParaRPr lang="en-US"/>
        </a:p>
      </dgm:t>
    </dgm:pt>
    <dgm:pt modelId="{3A9282E9-4253-42A9-A8E7-3EB67FF8773D}" type="parTrans" cxnId="{1D44FA54-C01F-4F7E-8C5D-050AEBCFB9AA}">
      <dgm:prSet/>
      <dgm:spPr/>
      <dgm:t>
        <a:bodyPr/>
        <a:lstStyle/>
        <a:p>
          <a:endParaRPr lang="en-US"/>
        </a:p>
      </dgm:t>
    </dgm:pt>
    <dgm:pt modelId="{FF1844F5-4317-4899-8E6A-3335795E693B}" type="sibTrans" cxnId="{1D44FA54-C01F-4F7E-8C5D-050AEBCFB9AA}">
      <dgm:prSet/>
      <dgm:spPr/>
      <dgm:t>
        <a:bodyPr/>
        <a:lstStyle/>
        <a:p>
          <a:endParaRPr lang="en-US"/>
        </a:p>
      </dgm:t>
    </dgm:pt>
    <dgm:pt modelId="{F0EF4F24-8CEB-4F14-B142-C0266D3FA57C}">
      <dgm:prSet/>
      <dgm:spPr/>
      <dgm:t>
        <a:bodyPr/>
        <a:lstStyle/>
        <a:p>
          <a:r>
            <a:rPr lang="hu-HU"/>
            <a:t>Beállítások</a:t>
          </a:r>
          <a:endParaRPr lang="en-US"/>
        </a:p>
      </dgm:t>
    </dgm:pt>
    <dgm:pt modelId="{81682BD4-2C61-4693-9BC4-851B66A5CA84}" type="parTrans" cxnId="{57B0FAC0-3BD3-4D3E-8077-7033576045F3}">
      <dgm:prSet/>
      <dgm:spPr/>
      <dgm:t>
        <a:bodyPr/>
        <a:lstStyle/>
        <a:p>
          <a:endParaRPr lang="en-US"/>
        </a:p>
      </dgm:t>
    </dgm:pt>
    <dgm:pt modelId="{5E261C3A-7A06-409C-83E2-6C128848AFBB}" type="sibTrans" cxnId="{57B0FAC0-3BD3-4D3E-8077-7033576045F3}">
      <dgm:prSet/>
      <dgm:spPr/>
      <dgm:t>
        <a:bodyPr/>
        <a:lstStyle/>
        <a:p>
          <a:endParaRPr lang="en-US"/>
        </a:p>
      </dgm:t>
    </dgm:pt>
    <dgm:pt modelId="{D6D36CB3-BBFE-4FC3-B89B-72FBD92DA557}" type="pres">
      <dgm:prSet presAssocID="{C4E39EB0-642B-4C8C-9872-05D034548ECC}" presName="linear" presStyleCnt="0">
        <dgm:presLayoutVars>
          <dgm:animLvl val="lvl"/>
          <dgm:resizeHandles val="exact"/>
        </dgm:presLayoutVars>
      </dgm:prSet>
      <dgm:spPr/>
    </dgm:pt>
    <dgm:pt modelId="{5AAB7C34-634F-4290-911B-2A8387865BF9}" type="pres">
      <dgm:prSet presAssocID="{5765D7B6-54F4-4A44-BEA2-584EEC9E4C3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8AF7D38-DE01-45D6-9BE4-960C1C753AFA}" type="pres">
      <dgm:prSet presAssocID="{5765D7B6-54F4-4A44-BEA2-584EEC9E4C3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F2BC915-332A-425D-8FF9-25EB80672F58}" srcId="{5765D7B6-54F4-4A44-BEA2-584EEC9E4C3E}" destId="{FA1A011E-B4C5-4C7F-83D5-031CB3712DDE}" srcOrd="0" destOrd="0" parTransId="{12FAD405-006D-47CB-8D1C-3F98C94A5E1D}" sibTransId="{A145631E-2C44-42A5-9A0C-08939721C840}"/>
    <dgm:cxn modelId="{C9734B18-906D-4030-A826-35156AABE777}" type="presOf" srcId="{2B9F6862-D6BF-4791-8DBB-0DBF09A88851}" destId="{F8AF7D38-DE01-45D6-9BE4-960C1C753AFA}" srcOrd="0" destOrd="5" presId="urn:microsoft.com/office/officeart/2005/8/layout/vList2"/>
    <dgm:cxn modelId="{D667B92E-0051-4A12-B702-E88DDAED2F3F}" srcId="{5765D7B6-54F4-4A44-BEA2-584EEC9E4C3E}" destId="{AE5D6A0A-C70A-4E5D-8150-46A072378CF5}" srcOrd="2" destOrd="0" parTransId="{A0DBF89E-0153-44CA-AF71-D571B506B742}" sibTransId="{9BDA77FB-BF63-447B-A471-B685E335F9A3}"/>
    <dgm:cxn modelId="{D39E034D-560F-49DF-8CEC-2CE39F277FD7}" srcId="{5765D7B6-54F4-4A44-BEA2-584EEC9E4C3E}" destId="{2D8D43BF-4F9B-4E15-A721-F71DA2383B7B}" srcOrd="4" destOrd="0" parTransId="{A2C53160-03FA-4EE0-A0F0-DEC248D5A80E}" sibTransId="{2C399140-80B3-4112-B9E9-BFF4D96C1FA3}"/>
    <dgm:cxn modelId="{C5613F70-EEF8-43BE-8133-D2C73822F51A}" srcId="{5765D7B6-54F4-4A44-BEA2-584EEC9E4C3E}" destId="{E059403F-22F2-4E32-9F43-BE1EE45C1F62}" srcOrd="1" destOrd="0" parTransId="{0614F3D6-9D22-4183-95B6-55A53E7F99AF}" sibTransId="{5C8B74EF-0CB0-4B0C-92BD-6A84BBAB23CC}"/>
    <dgm:cxn modelId="{6BB8E752-AC24-40D8-814B-4755CD59F072}" type="presOf" srcId="{5765D7B6-54F4-4A44-BEA2-584EEC9E4C3E}" destId="{5AAB7C34-634F-4290-911B-2A8387865BF9}" srcOrd="0" destOrd="0" presId="urn:microsoft.com/office/officeart/2005/8/layout/vList2"/>
    <dgm:cxn modelId="{1D44FA54-C01F-4F7E-8C5D-050AEBCFB9AA}" srcId="{5765D7B6-54F4-4A44-BEA2-584EEC9E4C3E}" destId="{2B9F6862-D6BF-4791-8DBB-0DBF09A88851}" srcOrd="5" destOrd="0" parTransId="{3A9282E9-4253-42A9-A8E7-3EB67FF8773D}" sibTransId="{FF1844F5-4317-4899-8E6A-3335795E693B}"/>
    <dgm:cxn modelId="{7E8E207A-2876-4A20-BED8-A062822EFB0F}" type="presOf" srcId="{C4E39EB0-642B-4C8C-9872-05D034548ECC}" destId="{D6D36CB3-BBFE-4FC3-B89B-72FBD92DA557}" srcOrd="0" destOrd="0" presId="urn:microsoft.com/office/officeart/2005/8/layout/vList2"/>
    <dgm:cxn modelId="{5D88788B-7B19-406E-BC0F-31732D228785}" type="presOf" srcId="{F0EF4F24-8CEB-4F14-B142-C0266D3FA57C}" destId="{F8AF7D38-DE01-45D6-9BE4-960C1C753AFA}" srcOrd="0" destOrd="6" presId="urn:microsoft.com/office/officeart/2005/8/layout/vList2"/>
    <dgm:cxn modelId="{CC25808F-4C27-408B-95A9-C4F2FCD90276}" type="presOf" srcId="{FA1A011E-B4C5-4C7F-83D5-031CB3712DDE}" destId="{F8AF7D38-DE01-45D6-9BE4-960C1C753AFA}" srcOrd="0" destOrd="0" presId="urn:microsoft.com/office/officeart/2005/8/layout/vList2"/>
    <dgm:cxn modelId="{BC5A2C94-19E4-4376-B4F8-A1C060B5FA32}" type="presOf" srcId="{16110A44-A1C6-494C-B947-258A415637C9}" destId="{F8AF7D38-DE01-45D6-9BE4-960C1C753AFA}" srcOrd="0" destOrd="3" presId="urn:microsoft.com/office/officeart/2005/8/layout/vList2"/>
    <dgm:cxn modelId="{50B929B0-AB35-4C24-A2E9-EE465C44AEB4}" type="presOf" srcId="{AE5D6A0A-C70A-4E5D-8150-46A072378CF5}" destId="{F8AF7D38-DE01-45D6-9BE4-960C1C753AFA}" srcOrd="0" destOrd="2" presId="urn:microsoft.com/office/officeart/2005/8/layout/vList2"/>
    <dgm:cxn modelId="{04C6B5B5-01F4-4D7D-BD86-DE37F8FA95C8}" type="presOf" srcId="{2D8D43BF-4F9B-4E15-A721-F71DA2383B7B}" destId="{F8AF7D38-DE01-45D6-9BE4-960C1C753AFA}" srcOrd="0" destOrd="4" presId="urn:microsoft.com/office/officeart/2005/8/layout/vList2"/>
    <dgm:cxn modelId="{397628BE-07E9-4317-944D-48867B30E901}" srcId="{C4E39EB0-642B-4C8C-9872-05D034548ECC}" destId="{5765D7B6-54F4-4A44-BEA2-584EEC9E4C3E}" srcOrd="0" destOrd="0" parTransId="{E7AAC783-2DC3-4601-AEF4-C8B81EA4C201}" sibTransId="{D045D12F-3D8F-417C-805B-62F06C228828}"/>
    <dgm:cxn modelId="{57B0FAC0-3BD3-4D3E-8077-7033576045F3}" srcId="{5765D7B6-54F4-4A44-BEA2-584EEC9E4C3E}" destId="{F0EF4F24-8CEB-4F14-B142-C0266D3FA57C}" srcOrd="6" destOrd="0" parTransId="{81682BD4-2C61-4693-9BC4-851B66A5CA84}" sibTransId="{5E261C3A-7A06-409C-83E2-6C128848AFBB}"/>
    <dgm:cxn modelId="{370FC1CA-1B12-4BCF-845A-7521FAD068D6}" srcId="{5765D7B6-54F4-4A44-BEA2-584EEC9E4C3E}" destId="{16110A44-A1C6-494C-B947-258A415637C9}" srcOrd="3" destOrd="0" parTransId="{0143C324-1811-4677-A2EC-2168C808139A}" sibTransId="{C82B7317-0882-4AAE-AD9B-92010D754100}"/>
    <dgm:cxn modelId="{BABCAAE3-5B31-44DB-8B74-0FBAE07FB0EB}" type="presOf" srcId="{E059403F-22F2-4E32-9F43-BE1EE45C1F62}" destId="{F8AF7D38-DE01-45D6-9BE4-960C1C753AFA}" srcOrd="0" destOrd="1" presId="urn:microsoft.com/office/officeart/2005/8/layout/vList2"/>
    <dgm:cxn modelId="{F0578B67-9649-4E1B-A783-AAD9AA325D79}" type="presParOf" srcId="{D6D36CB3-BBFE-4FC3-B89B-72FBD92DA557}" destId="{5AAB7C34-634F-4290-911B-2A8387865BF9}" srcOrd="0" destOrd="0" presId="urn:microsoft.com/office/officeart/2005/8/layout/vList2"/>
    <dgm:cxn modelId="{E049029D-EDAA-4046-ABB0-C7424A1B34F4}" type="presParOf" srcId="{D6D36CB3-BBFE-4FC3-B89B-72FBD92DA557}" destId="{F8AF7D38-DE01-45D6-9BE4-960C1C753AF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60B4C-539F-4DC1-B6E8-58B6D8933666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Kezdőlap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(Navigációs lehetőség a bejelentkezés és a regisztráció között).</a:t>
          </a:r>
          <a:endParaRPr lang="en-US" sz="1600" kern="1200" dirty="0"/>
        </a:p>
      </dsp:txBody>
      <dsp:txXfrm>
        <a:off x="582645" y="1178"/>
        <a:ext cx="2174490" cy="1304694"/>
      </dsp:txXfrm>
    </dsp:sp>
    <dsp:sp modelId="{69CA0EC9-2776-403D-A765-BF3CB6638FF0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805452"/>
                <a:satOff val="-2312"/>
                <a:lumOff val="-37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805452"/>
                <a:satOff val="-2312"/>
                <a:lumOff val="-37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805452"/>
                <a:satOff val="-2312"/>
                <a:lumOff val="-37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Regisztrációs felület, ahol a felhasználó fiókokat hozhat létre.</a:t>
          </a:r>
          <a:endParaRPr lang="en-US" sz="1600" kern="1200" dirty="0"/>
        </a:p>
      </dsp:txBody>
      <dsp:txXfrm>
        <a:off x="2974584" y="1178"/>
        <a:ext cx="2174490" cy="1304694"/>
      </dsp:txXfrm>
    </dsp:sp>
    <dsp:sp modelId="{4EE4C26B-8AD2-4C54-93D8-D83316CBB771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Bejelentkezés felület, ahol a felhasználó beléphet a fiókjába.</a:t>
          </a:r>
          <a:endParaRPr lang="en-US" sz="1600" kern="1200"/>
        </a:p>
      </dsp:txBody>
      <dsp:txXfrm>
        <a:off x="5366524" y="1178"/>
        <a:ext cx="2174490" cy="1304694"/>
      </dsp:txXfrm>
    </dsp:sp>
    <dsp:sp modelId="{0AAC6C05-0AC4-4A32-97AD-0935C67B0416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2416355"/>
                <a:satOff val="-6935"/>
                <a:lumOff val="-111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416355"/>
                <a:satOff val="-6935"/>
                <a:lumOff val="-111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416355"/>
                <a:satOff val="-6935"/>
                <a:lumOff val="-111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API adatbázisból történő film lekérések.</a:t>
          </a:r>
          <a:endParaRPr lang="en-US" sz="1600" kern="1200"/>
        </a:p>
      </dsp:txBody>
      <dsp:txXfrm>
        <a:off x="7758464" y="1178"/>
        <a:ext cx="2174490" cy="1304694"/>
      </dsp:txXfrm>
    </dsp:sp>
    <dsp:sp modelId="{0D67D4F1-862D-4B6B-AB99-2A6D492DDFAC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Kedvenc filmek hozzáadása a listánkhoz.</a:t>
          </a:r>
          <a:endParaRPr lang="en-US" sz="1600" kern="1200"/>
        </a:p>
      </dsp:txBody>
      <dsp:txXfrm>
        <a:off x="582645" y="1523321"/>
        <a:ext cx="2174490" cy="1304694"/>
      </dsp:txXfrm>
    </dsp:sp>
    <dsp:sp modelId="{F7A0B4C3-C379-40CF-B28B-E1F1D16930A4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4027259"/>
                <a:satOff val="-11558"/>
                <a:lumOff val="-185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027259"/>
                <a:satOff val="-11558"/>
                <a:lumOff val="-185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027259"/>
                <a:satOff val="-11558"/>
                <a:lumOff val="-185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Filmek értékelése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 (1-5)</a:t>
          </a:r>
          <a:endParaRPr lang="en-US" sz="1600" kern="1200" dirty="0"/>
        </a:p>
      </dsp:txBody>
      <dsp:txXfrm>
        <a:off x="2974584" y="1523321"/>
        <a:ext cx="2174490" cy="1304694"/>
      </dsp:txXfrm>
    </dsp:sp>
    <dsp:sp modelId="{E7BA217B-F844-4840-B41D-550FD9937D9F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Film ajánlása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(random film)</a:t>
          </a:r>
          <a:endParaRPr lang="en-US" sz="1600" kern="1200" dirty="0"/>
        </a:p>
      </dsp:txBody>
      <dsp:txXfrm>
        <a:off x="5366524" y="1523321"/>
        <a:ext cx="2174490" cy="1304694"/>
      </dsp:txXfrm>
    </dsp:sp>
    <dsp:sp modelId="{B950DF8F-F098-4350-B813-53CAE56A3D4E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5638162"/>
                <a:satOff val="-16181"/>
                <a:lumOff val="-259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638162"/>
                <a:satOff val="-16181"/>
                <a:lumOff val="-259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638162"/>
                <a:satOff val="-16181"/>
                <a:lumOff val="-259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Watchlist-hez film hozzáadása, és megtekintése.</a:t>
          </a:r>
          <a:endParaRPr lang="en-US" sz="1600" kern="1200"/>
        </a:p>
      </dsp:txBody>
      <dsp:txXfrm>
        <a:off x="7758464" y="1523321"/>
        <a:ext cx="2174490" cy="1304694"/>
      </dsp:txXfrm>
    </dsp:sp>
    <dsp:sp modelId="{9951B109-8333-47FC-96FA-C17BEA75EB8D}">
      <dsp:nvSpPr>
        <dsp:cNvPr id="0" name=""/>
        <dsp:cNvSpPr/>
      </dsp:nvSpPr>
      <dsp:spPr>
        <a:xfrm>
          <a:off x="4170554" y="3045465"/>
          <a:ext cx="2174490" cy="1304694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/>
            <a:t>Beállítások ahol a felhasználó személyre szabhatja az alkalmazását</a:t>
          </a:r>
          <a:endParaRPr lang="en-US" sz="1600" kern="1200"/>
        </a:p>
      </dsp:txBody>
      <dsp:txXfrm>
        <a:off x="4170554" y="3045465"/>
        <a:ext cx="2174490" cy="1304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E170A-E49F-44D5-B192-929EA3FADC97}">
      <dsp:nvSpPr>
        <dsp:cNvPr id="0" name=""/>
        <dsp:cNvSpPr/>
      </dsp:nvSpPr>
      <dsp:spPr>
        <a:xfrm>
          <a:off x="1552571" y="791228"/>
          <a:ext cx="3259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595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06636" y="835165"/>
        <a:ext cx="17827" cy="3565"/>
      </dsp:txXfrm>
    </dsp:sp>
    <dsp:sp modelId="{DB849D84-EA22-4A72-B35D-DB24830CF92D}">
      <dsp:nvSpPr>
        <dsp:cNvPr id="0" name=""/>
        <dsp:cNvSpPr/>
      </dsp:nvSpPr>
      <dsp:spPr>
        <a:xfrm>
          <a:off x="4118" y="371872"/>
          <a:ext cx="1550253" cy="930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964" tIns="79737" rIns="75964" bIns="7973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 dirty="0"/>
            <a:t>Ha nincs felhasználói fiókunk létre kell hozni egyet.</a:t>
          </a:r>
          <a:endParaRPr lang="en-US" sz="1300" kern="1200" dirty="0"/>
        </a:p>
      </dsp:txBody>
      <dsp:txXfrm>
        <a:off x="4118" y="371872"/>
        <a:ext cx="1550253" cy="930151"/>
      </dsp:txXfrm>
    </dsp:sp>
    <dsp:sp modelId="{CD19D968-09D1-4170-81CC-18FCA272FBD9}">
      <dsp:nvSpPr>
        <dsp:cNvPr id="0" name=""/>
        <dsp:cNvSpPr/>
      </dsp:nvSpPr>
      <dsp:spPr>
        <a:xfrm>
          <a:off x="3459382" y="791228"/>
          <a:ext cx="3259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595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13447" y="835165"/>
        <a:ext cx="17827" cy="3565"/>
      </dsp:txXfrm>
    </dsp:sp>
    <dsp:sp modelId="{7C1E3863-26D5-4C75-8CCA-F19087DADEE6}">
      <dsp:nvSpPr>
        <dsp:cNvPr id="0" name=""/>
        <dsp:cNvSpPr/>
      </dsp:nvSpPr>
      <dsp:spPr>
        <a:xfrm>
          <a:off x="1910929" y="371872"/>
          <a:ext cx="1550253" cy="930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964" tIns="79737" rIns="75964" bIns="7973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 dirty="0"/>
            <a:t>Regisztrációs fülnél létre hozhatunk egy új fiókot.</a:t>
          </a:r>
          <a:endParaRPr lang="en-US" sz="1300" kern="1200" dirty="0"/>
        </a:p>
      </dsp:txBody>
      <dsp:txXfrm>
        <a:off x="1910929" y="371872"/>
        <a:ext cx="1550253" cy="930151"/>
      </dsp:txXfrm>
    </dsp:sp>
    <dsp:sp modelId="{20F6C351-CD59-45AD-94E0-B6FF959A96B5}">
      <dsp:nvSpPr>
        <dsp:cNvPr id="0" name=""/>
        <dsp:cNvSpPr/>
      </dsp:nvSpPr>
      <dsp:spPr>
        <a:xfrm>
          <a:off x="779244" y="1300224"/>
          <a:ext cx="3813622" cy="325958"/>
        </a:xfrm>
        <a:custGeom>
          <a:avLst/>
          <a:gdLst/>
          <a:ahLst/>
          <a:cxnLst/>
          <a:rect l="0" t="0" r="0" b="0"/>
          <a:pathLst>
            <a:path>
              <a:moveTo>
                <a:pt x="3813622" y="0"/>
              </a:moveTo>
              <a:lnTo>
                <a:pt x="3813622" y="180079"/>
              </a:lnTo>
              <a:lnTo>
                <a:pt x="0" y="180079"/>
              </a:lnTo>
              <a:lnTo>
                <a:pt x="0" y="3259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0299" y="1461420"/>
        <a:ext cx="191512" cy="3565"/>
      </dsp:txXfrm>
    </dsp:sp>
    <dsp:sp modelId="{B27BD7FE-071E-47A4-8EA4-3E88F8420BDC}">
      <dsp:nvSpPr>
        <dsp:cNvPr id="0" name=""/>
        <dsp:cNvSpPr/>
      </dsp:nvSpPr>
      <dsp:spPr>
        <a:xfrm>
          <a:off x="3817740" y="371872"/>
          <a:ext cx="1550253" cy="930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964" tIns="79737" rIns="75964" bIns="7973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 dirty="0"/>
            <a:t>Ahol a mezők kitöltött példákkal fogadnak.</a:t>
          </a:r>
          <a:endParaRPr lang="en-US" sz="1300" kern="1200" dirty="0"/>
        </a:p>
      </dsp:txBody>
      <dsp:txXfrm>
        <a:off x="3817740" y="371872"/>
        <a:ext cx="1550253" cy="930151"/>
      </dsp:txXfrm>
    </dsp:sp>
    <dsp:sp modelId="{8198B7BA-FD88-40D0-A00E-F851AB66F489}">
      <dsp:nvSpPr>
        <dsp:cNvPr id="0" name=""/>
        <dsp:cNvSpPr/>
      </dsp:nvSpPr>
      <dsp:spPr>
        <a:xfrm>
          <a:off x="1552571" y="2077938"/>
          <a:ext cx="3259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595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06636" y="2121875"/>
        <a:ext cx="17827" cy="3565"/>
      </dsp:txXfrm>
    </dsp:sp>
    <dsp:sp modelId="{15C0CAF3-A6A5-40AF-953F-AA9FD1B0F468}">
      <dsp:nvSpPr>
        <dsp:cNvPr id="0" name=""/>
        <dsp:cNvSpPr/>
      </dsp:nvSpPr>
      <dsp:spPr>
        <a:xfrm>
          <a:off x="4118" y="1658582"/>
          <a:ext cx="1550253" cy="930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964" tIns="79737" rIns="75964" bIns="7973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 dirty="0"/>
            <a:t>Kitöltést követően a regisztrációt véglegesíteni kell.</a:t>
          </a:r>
          <a:endParaRPr lang="en-US" sz="1300" kern="1200" dirty="0"/>
        </a:p>
      </dsp:txBody>
      <dsp:txXfrm>
        <a:off x="4118" y="1658582"/>
        <a:ext cx="1550253" cy="930151"/>
      </dsp:txXfrm>
    </dsp:sp>
    <dsp:sp modelId="{0081A7AB-60F4-4609-9D59-E63ABE5117D7}">
      <dsp:nvSpPr>
        <dsp:cNvPr id="0" name=""/>
        <dsp:cNvSpPr/>
      </dsp:nvSpPr>
      <dsp:spPr>
        <a:xfrm>
          <a:off x="3459382" y="2077938"/>
          <a:ext cx="3259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595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13447" y="2121875"/>
        <a:ext cx="17827" cy="3565"/>
      </dsp:txXfrm>
    </dsp:sp>
    <dsp:sp modelId="{953FCD36-7688-4185-A4B1-D49F5D6E2193}">
      <dsp:nvSpPr>
        <dsp:cNvPr id="0" name=""/>
        <dsp:cNvSpPr/>
      </dsp:nvSpPr>
      <dsp:spPr>
        <a:xfrm>
          <a:off x="1910929" y="1658582"/>
          <a:ext cx="1550253" cy="930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964" tIns="79737" rIns="75964" bIns="7973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 dirty="0" err="1"/>
            <a:t>Registration</a:t>
          </a:r>
          <a:r>
            <a:rPr lang="hu-HU" sz="1300" kern="1200" dirty="0"/>
            <a:t> gombra kattintva véglegesíthetjük a fiók létrehozását.</a:t>
          </a:r>
          <a:endParaRPr lang="en-US" sz="1300" kern="1200" dirty="0"/>
        </a:p>
      </dsp:txBody>
      <dsp:txXfrm>
        <a:off x="1910929" y="1658582"/>
        <a:ext cx="1550253" cy="930151"/>
      </dsp:txXfrm>
    </dsp:sp>
    <dsp:sp modelId="{45376AF3-BFC5-48CC-941A-764452FDC16A}">
      <dsp:nvSpPr>
        <dsp:cNvPr id="0" name=""/>
        <dsp:cNvSpPr/>
      </dsp:nvSpPr>
      <dsp:spPr>
        <a:xfrm>
          <a:off x="779244" y="2586934"/>
          <a:ext cx="3813622" cy="325958"/>
        </a:xfrm>
        <a:custGeom>
          <a:avLst/>
          <a:gdLst/>
          <a:ahLst/>
          <a:cxnLst/>
          <a:rect l="0" t="0" r="0" b="0"/>
          <a:pathLst>
            <a:path>
              <a:moveTo>
                <a:pt x="3813622" y="0"/>
              </a:moveTo>
              <a:lnTo>
                <a:pt x="3813622" y="180079"/>
              </a:lnTo>
              <a:lnTo>
                <a:pt x="0" y="180079"/>
              </a:lnTo>
              <a:lnTo>
                <a:pt x="0" y="3259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0299" y="2748130"/>
        <a:ext cx="191512" cy="3565"/>
      </dsp:txXfrm>
    </dsp:sp>
    <dsp:sp modelId="{21626308-7376-4353-B034-8172B9782DE0}">
      <dsp:nvSpPr>
        <dsp:cNvPr id="0" name=""/>
        <dsp:cNvSpPr/>
      </dsp:nvSpPr>
      <dsp:spPr>
        <a:xfrm>
          <a:off x="3817740" y="1658582"/>
          <a:ext cx="1550253" cy="930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964" tIns="79737" rIns="75964" bIns="7973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 dirty="0"/>
            <a:t>Sikeres regisztráció esetén átnavigál minket a bejelentkezéshez.</a:t>
          </a:r>
          <a:endParaRPr lang="en-US" sz="1300" kern="1200" dirty="0"/>
        </a:p>
      </dsp:txBody>
      <dsp:txXfrm>
        <a:off x="3817740" y="1658582"/>
        <a:ext cx="1550253" cy="930151"/>
      </dsp:txXfrm>
    </dsp:sp>
    <dsp:sp modelId="{B91D9DF3-CA45-4CC5-90B9-D9F4B32B1A21}">
      <dsp:nvSpPr>
        <dsp:cNvPr id="0" name=""/>
        <dsp:cNvSpPr/>
      </dsp:nvSpPr>
      <dsp:spPr>
        <a:xfrm>
          <a:off x="1552571" y="3364648"/>
          <a:ext cx="3259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595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06636" y="3408585"/>
        <a:ext cx="17827" cy="3565"/>
      </dsp:txXfrm>
    </dsp:sp>
    <dsp:sp modelId="{2ED25EC9-9FF1-4A10-B842-5F04B5790FE0}">
      <dsp:nvSpPr>
        <dsp:cNvPr id="0" name=""/>
        <dsp:cNvSpPr/>
      </dsp:nvSpPr>
      <dsp:spPr>
        <a:xfrm>
          <a:off x="4118" y="2945292"/>
          <a:ext cx="1550253" cy="930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964" tIns="79737" rIns="75964" bIns="7973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 dirty="0"/>
            <a:t>Ha mégis lenne felhasználónk akkor:</a:t>
          </a:r>
          <a:endParaRPr lang="en-US" sz="1300" kern="1200" dirty="0"/>
        </a:p>
      </dsp:txBody>
      <dsp:txXfrm>
        <a:off x="4118" y="2945292"/>
        <a:ext cx="1550253" cy="930151"/>
      </dsp:txXfrm>
    </dsp:sp>
    <dsp:sp modelId="{9090B057-9A07-4027-B6D0-4BFE4DCDD51F}">
      <dsp:nvSpPr>
        <dsp:cNvPr id="0" name=""/>
        <dsp:cNvSpPr/>
      </dsp:nvSpPr>
      <dsp:spPr>
        <a:xfrm>
          <a:off x="3459382" y="3364648"/>
          <a:ext cx="3259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5958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13447" y="3408585"/>
        <a:ext cx="17827" cy="3565"/>
      </dsp:txXfrm>
    </dsp:sp>
    <dsp:sp modelId="{09AF6AC8-076D-4694-9029-6532853BE213}">
      <dsp:nvSpPr>
        <dsp:cNvPr id="0" name=""/>
        <dsp:cNvSpPr/>
      </dsp:nvSpPr>
      <dsp:spPr>
        <a:xfrm>
          <a:off x="1910929" y="2945292"/>
          <a:ext cx="1550253" cy="930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964" tIns="79737" rIns="75964" bIns="7973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 dirty="0"/>
            <a:t>Lehetőségünk van egyből a bejelentkezés fülre navigálni.</a:t>
          </a:r>
          <a:endParaRPr lang="en-US" sz="1300" kern="1200" dirty="0"/>
        </a:p>
      </dsp:txBody>
      <dsp:txXfrm>
        <a:off x="1910929" y="2945292"/>
        <a:ext cx="1550253" cy="930151"/>
      </dsp:txXfrm>
    </dsp:sp>
    <dsp:sp modelId="{53C8FA80-7D41-4613-82A7-06A10B64B6DE}">
      <dsp:nvSpPr>
        <dsp:cNvPr id="0" name=""/>
        <dsp:cNvSpPr/>
      </dsp:nvSpPr>
      <dsp:spPr>
        <a:xfrm>
          <a:off x="3817740" y="2945292"/>
          <a:ext cx="1550253" cy="9301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964" tIns="79737" rIns="75964" bIns="7973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300" kern="1200" dirty="0"/>
            <a:t>A regisztrációs gomb alatti linkkel, vagy a vissza nyíl segítségével</a:t>
          </a:r>
          <a:endParaRPr lang="en-US" sz="1300" kern="1200" dirty="0"/>
        </a:p>
      </dsp:txBody>
      <dsp:txXfrm>
        <a:off x="3817740" y="2945292"/>
        <a:ext cx="1550253" cy="9301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B7C34-634F-4290-911B-2A8387865BF9}">
      <dsp:nvSpPr>
        <dsp:cNvPr id="0" name=""/>
        <dsp:cNvSpPr/>
      </dsp:nvSpPr>
      <dsp:spPr>
        <a:xfrm>
          <a:off x="0" y="56709"/>
          <a:ext cx="10515600" cy="884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/>
            <a:t>Amikről szó esett:</a:t>
          </a:r>
          <a:endParaRPr lang="en-US" sz="3600" kern="1200"/>
        </a:p>
      </dsp:txBody>
      <dsp:txXfrm>
        <a:off x="43179" y="99888"/>
        <a:ext cx="10429242" cy="798162"/>
      </dsp:txXfrm>
    </dsp:sp>
    <dsp:sp modelId="{F8AF7D38-DE01-45D6-9BE4-960C1C753AFA}">
      <dsp:nvSpPr>
        <dsp:cNvPr id="0" name=""/>
        <dsp:cNvSpPr/>
      </dsp:nvSpPr>
      <dsp:spPr>
        <a:xfrm>
          <a:off x="0" y="941229"/>
          <a:ext cx="10515600" cy="3353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800" kern="1200"/>
            <a:t>Főoldal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800" kern="1200"/>
            <a:t>Regisztráció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800" kern="1200"/>
            <a:t>Bejelentkezés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800" kern="1200"/>
            <a:t>API adatbázis hívás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800" kern="1200"/>
            <a:t>Film értékelés / ajánlás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800" kern="1200"/>
            <a:t>Watchlist hozzáadása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800" kern="1200"/>
            <a:t>Beállítások</a:t>
          </a:r>
          <a:endParaRPr lang="en-US" sz="2800" kern="1200"/>
        </a:p>
      </dsp:txBody>
      <dsp:txXfrm>
        <a:off x="0" y="941229"/>
        <a:ext cx="10515600" cy="3353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964A7-CE89-4293-BCB8-0B28FFE47360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686C-9EFC-4102-A85F-5BD52AEE51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691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4686C-9EFC-4102-A85F-5BD52AEE51B8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76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E2A4F6-D379-7750-DF3A-1321CF297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D691A0B-997D-7D5D-D6F6-CF88AC97E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F8D5EC-B3A4-C595-E72A-018E70C0D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62DC-0678-4AE3-9D7A-76D5559FA9E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406CBE-B05E-E3FA-6B63-9779160F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DF6878D-B889-43FC-0599-5E5C2FD6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0B45-C328-4DAF-B381-417E411F38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889954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45DF10-8705-0973-7B86-875042C0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4B176EC-1820-B10A-5067-228F638A2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4C3F93-EFBA-E5D2-A3CE-DB10F9A9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62DC-0678-4AE3-9D7A-76D5559FA9E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66E634-2A94-60DF-2325-775DE2F4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866944-B540-F746-14D0-448B086E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0B45-C328-4DAF-B381-417E411F38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296734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D494203-F566-D2F0-BF7D-102E26863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5BA194B-5B6C-FC5A-5883-AFE02AE3A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0A4AB0-3302-C8D0-3C71-9EBD733C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62DC-0678-4AE3-9D7A-76D5559FA9E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BA1C41-31B1-196F-E053-53C1E0F7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854EE7-12DE-0FBC-5734-2D4B0E70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0B45-C328-4DAF-B381-417E411F38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497528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739635-BCA5-47B9-9C7B-8C0D9AF2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47F9AF-3247-3EBD-83D0-CC79D09D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D4474D-9BA3-5696-E1F0-6A2C50E7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62DC-0678-4AE3-9D7A-76D5559FA9E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E71DEA7-BD09-C097-ACBB-9DE52F4A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DB1A68-7277-3E8E-BC59-1AB3F2F2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0B45-C328-4DAF-B381-417E411F38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73490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8B1EA4-E4CF-6B3A-81BB-1FB1E7E6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6303FFC-C0CB-930C-6744-597BA2889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6024658-D273-E7F8-9387-ABAF82C4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62DC-0678-4AE3-9D7A-76D5559FA9E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62B11B6-A42B-4A82-3345-ED3C660F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2CECBC-07FA-99D6-3011-88AF09769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0B45-C328-4DAF-B381-417E411F38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431566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ECB882-D86B-0E32-99A0-2E477C8F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40BB0B-D1F3-58AA-BA54-6C11165DE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2CDAFB0-192F-9A64-3736-948048795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F2117DC-29B2-1138-589E-179687E43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62DC-0678-4AE3-9D7A-76D5559FA9E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3248FC7-14A5-49B2-90ED-5DC93717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427193F-872F-882E-1A67-D29DE78B2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0B45-C328-4DAF-B381-417E411F38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87003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5544D6-4EA9-A88F-CA90-13247F423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616C755-019A-FB58-F097-A1289AEF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46F8A69-657F-A0C7-8004-CBABCCEDD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329320A7-933F-2518-5A0C-EFDED3EC2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1FB3F6E-460D-15F3-543D-D29559A38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19DC306-EE8F-B20E-EB96-4EDD0CF1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62DC-0678-4AE3-9D7A-76D5559FA9E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3F7072C-DA00-8918-2180-72090194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50326AC-F70F-03F6-274D-13D04B25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0B45-C328-4DAF-B381-417E411F38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311291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71BC76-38C7-B4F0-E32E-EB0E2EED7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26C5E9B-412E-A14E-8565-CA1D66EA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62DC-0678-4AE3-9D7A-76D5559FA9E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24FD5A2-7F04-73F6-14E5-149C15CB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8D416D0-4A69-4EAC-6B63-549065CB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0B45-C328-4DAF-B381-417E411F38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736267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258B391-908B-C332-F1C0-BE661D38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62DC-0678-4AE3-9D7A-76D5559FA9E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042F8DA-F772-3FF4-2307-F72E7D50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542DC2A-2451-CF19-3D89-EDC870B9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0B45-C328-4DAF-B381-417E411F38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384756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5D8C0F-A5E7-FA57-A147-9E85776A3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0CF955-9BA5-6989-6ABF-A8CD50E98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AB45DFB-A6C7-030C-236E-08AC14C32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7C67E78-FEC7-C603-754A-F7765E23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62DC-0678-4AE3-9D7A-76D5559FA9E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81D6902-95EA-C15A-2A55-D0C66589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97EE799-B511-D338-33B6-5D3F00FC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0B45-C328-4DAF-B381-417E411F38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556466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3DCACD-CD9D-7D68-AEF7-86ACB182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A1A21AC-7275-52FE-834F-B2C09EE1C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78153A9-F28D-E45F-A7BD-2E1A788F5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5976FC4-09E6-0C9D-2381-DE151241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62DC-0678-4AE3-9D7A-76D5559FA9E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7F42611-7ACD-67AA-5B16-7277BC25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839B476-8D4F-851B-F596-6ED48B23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C0B45-C328-4DAF-B381-417E411F38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104088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42646CC-5953-FCBC-117D-29BB5DBF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D219559-9945-469F-8625-402168D25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1CEDFDD-7722-F204-17C1-A50E30C44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D262DC-0678-4AE3-9D7A-76D5559FA9E6}" type="datetimeFigureOut">
              <a:rPr lang="hu-HU" smtClean="0"/>
              <a:t>2025. 05. 12.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C145818-08B7-B88B-99E7-663955FC5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CF2D9F-912A-E0CE-09F5-631199F36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0C0B45-C328-4DAF-B381-417E411F38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955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7.png"/><Relationship Id="rId9" Type="http://schemas.microsoft.com/office/2007/relationships/diagramDrawing" Target="../diagrams/drawin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1FEEE36C-F7BE-4DD0-B2D6-E5D5CE8F5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15">
            <a:extLst>
              <a:ext uri="{FF2B5EF4-FFF2-40B4-BE49-F238E27FC236}">
                <a16:creationId xmlns:a16="http://schemas.microsoft.com/office/drawing/2014/main" id="{A68CFF98-17D2-423B-B835-08CCF25C4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399763">
            <a:off x="8238324" y="1935051"/>
            <a:ext cx="2987899" cy="2987899"/>
          </a:xfrm>
          <a:prstGeom prst="arc">
            <a:avLst>
              <a:gd name="adj1" fmla="val 16200000"/>
              <a:gd name="adj2" fmla="val 2045469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C1E957A-C7DF-9AA7-C385-6EE108F36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864" y="1370171"/>
            <a:ext cx="4920523" cy="2387600"/>
          </a:xfrm>
        </p:spPr>
        <p:txBody>
          <a:bodyPr>
            <a:normAutofit/>
          </a:bodyPr>
          <a:lstStyle/>
          <a:p>
            <a:pPr algn="l"/>
            <a:r>
              <a:rPr lang="hu-HU" sz="5100" dirty="0"/>
              <a:t>Filmajánló Alkalmazás</a:t>
            </a:r>
            <a:br>
              <a:rPr lang="hu-HU" sz="5100" dirty="0"/>
            </a:br>
            <a:r>
              <a:rPr lang="hu-HU" sz="2800" dirty="0"/>
              <a:t>Android </a:t>
            </a:r>
            <a:r>
              <a:rPr lang="hu-HU" sz="2800" dirty="0" err="1"/>
              <a:t>Studio</a:t>
            </a:r>
            <a:endParaRPr lang="hu-HU" sz="28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0104A83-A00E-9A65-AE16-8EEDAE67C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1864" y="3849845"/>
            <a:ext cx="4920523" cy="1881751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Készítette: Bekő Virág, Dormán László, Barna Loránd László</a:t>
            </a:r>
          </a:p>
        </p:txBody>
      </p:sp>
      <p:pic>
        <p:nvPicPr>
          <p:cNvPr id="7" name="Kép 6" descr="A képen clipart, rajzfilm, Grafika, Gyermekrajz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BCF6772-5E7A-5B61-5D3B-4A2CF38FE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410898" y="335910"/>
            <a:ext cx="2897547" cy="2897547"/>
          </a:xfrm>
          <a:custGeom>
            <a:avLst/>
            <a:gdLst/>
            <a:ahLst/>
            <a:cxnLst/>
            <a:rect l="l" t="t" r="r" b="b"/>
            <a:pathLst>
              <a:path w="2476918" h="2476918">
                <a:moveTo>
                  <a:pt x="1238459" y="0"/>
                </a:moveTo>
                <a:cubicBezTo>
                  <a:pt x="1922441" y="0"/>
                  <a:pt x="2476918" y="554477"/>
                  <a:pt x="2476918" y="1238459"/>
                </a:cubicBezTo>
                <a:cubicBezTo>
                  <a:pt x="2476918" y="1922441"/>
                  <a:pt x="1922441" y="2476918"/>
                  <a:pt x="1238459" y="2476918"/>
                </a:cubicBezTo>
                <a:cubicBezTo>
                  <a:pt x="554477" y="2476918"/>
                  <a:pt x="0" y="1922441"/>
                  <a:pt x="0" y="1238459"/>
                </a:cubicBezTo>
                <a:cubicBezTo>
                  <a:pt x="0" y="554477"/>
                  <a:pt x="554477" y="0"/>
                  <a:pt x="1238459" y="0"/>
                </a:cubicBez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2683" y="1674152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Kép 8" descr="A képen szöveg, névjegykártya, rajzfilm, csapó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16F7993-7FD4-5DA3-0409-E1187D80D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1842226" y="1967946"/>
            <a:ext cx="4186669" cy="418666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7203" y="4072671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78297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37C1C0-FADA-40C7-B923-037899A24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4AB40C0-32CD-62E9-B75A-5E313420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18" y="1370171"/>
            <a:ext cx="508558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Köszönjük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figyelmet</a:t>
            </a:r>
            <a:r>
              <a:rPr lang="hu-HU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4703" y="541034"/>
            <a:ext cx="931930" cy="9066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Kép 4" descr="A képen szöveg, névjegykártya, rajzfilm, csapó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58A916A-59E7-5150-A8F0-87DD46AB1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>
          <a:xfrm>
            <a:off x="6041841" y="413674"/>
            <a:ext cx="4123157" cy="4123157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1501" y="3865664"/>
            <a:ext cx="739429" cy="739429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Kép 3" descr="A képen clipart, rajzfilm, Grafika, Gyermekrajz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9E13C3B-B241-7F78-927C-D2FAE3408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8695537" y="3158548"/>
            <a:ext cx="3047542" cy="3047542"/>
          </a:xfrm>
          <a:custGeom>
            <a:avLst/>
            <a:gdLst/>
            <a:ahLst/>
            <a:cxnLst/>
            <a:rect l="l" t="t" r="r" b="b"/>
            <a:pathLst>
              <a:path w="2283868" h="2283868">
                <a:moveTo>
                  <a:pt x="1141934" y="0"/>
                </a:moveTo>
                <a:cubicBezTo>
                  <a:pt x="1772607" y="0"/>
                  <a:pt x="2283868" y="511261"/>
                  <a:pt x="2283868" y="1141934"/>
                </a:cubicBezTo>
                <a:cubicBezTo>
                  <a:pt x="2283868" y="1772607"/>
                  <a:pt x="1772607" y="2283868"/>
                  <a:pt x="1141934" y="2283868"/>
                </a:cubicBezTo>
                <a:cubicBezTo>
                  <a:pt x="511261" y="2283868"/>
                  <a:pt x="0" y="1772607"/>
                  <a:pt x="0" y="1141934"/>
                </a:cubicBezTo>
                <a:cubicBezTo>
                  <a:pt x="0" y="511261"/>
                  <a:pt x="511261" y="0"/>
                  <a:pt x="114193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82023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B4B2F8-9186-9A3B-F440-427DA9F6A7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C2F971F-8E05-2309-4C01-F29E241D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Projekt leírása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80DDB26-941F-247F-1DA4-7CE6F4CD6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78243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78115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BA8FCE-96F8-40B3-804C-10C27C02F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593719-0C87-4B1E-B35D-0F97D2969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6F72299-2A02-44FA-A443-EFB406CF1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B09EF30-0043-45B4-B715-398AB3B37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0227CAF-D3D1-454C-A6E3-466111AB0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0B68C07-78C0-4A8D-8839-959B33F07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C367BC4-E8BC-458E-B0F6-2033296CF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39AB70F-C57A-77EA-D6D1-F9C833BE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563079" cy="26320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Főoldal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zövegdoboz 5">
            <a:extLst>
              <a:ext uri="{FF2B5EF4-FFF2-40B4-BE49-F238E27FC236}">
                <a16:creationId xmlns:a16="http://schemas.microsoft.com/office/drawing/2014/main" id="{88D3DB8A-18DB-7853-3976-08DFC202B219}"/>
              </a:ext>
            </a:extLst>
          </p:cNvPr>
          <p:cNvSpPr txBox="1"/>
          <p:nvPr/>
        </p:nvSpPr>
        <p:spPr>
          <a:xfrm>
            <a:off x="630936" y="3429000"/>
            <a:ext cx="5563083" cy="282889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Amikor elindítjuk az alkalmazást egy egyedileg tervezett modern design fogadtat minket ahol…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Két  funkció közül lehet választani: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Bejelentkezés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Regisztráció</a:t>
            </a:r>
          </a:p>
        </p:txBody>
      </p:sp>
      <p:pic>
        <p:nvPicPr>
          <p:cNvPr id="5" name="Kép 4" descr="A képen szöveg, képernyőkép, Grafikus tervezés, Grafik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A175A59-E2E4-4D82-9A95-F36DA12E2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669" y="692052"/>
            <a:ext cx="2490874" cy="5504695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94F13521-5DF8-4DF5-A0B9-A718234B3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7120609" y="797789"/>
            <a:ext cx="304800" cy="429768"/>
            <a:chOff x="215328" y="-46937"/>
            <a:chExt cx="304800" cy="277384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46D4DF8-1672-4FA2-9826-FE37087C6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B7A5B2F-EC14-4482-85C2-E1320F14D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F6FC815-E502-44E9-B346-1E771A5E2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1DCBABB-A77B-43CF-94EF-B785F32C4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748823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040AEAEB-DE05-0429-B45B-3DEA5DD8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939" y="0"/>
            <a:ext cx="3052314" cy="68580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DCFF7AE-12E5-475A-422D-97DC9DDDA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803" y="0"/>
            <a:ext cx="3073197" cy="6858000"/>
          </a:xfrm>
          <a:prstGeom prst="rect">
            <a:avLst/>
          </a:prstGeom>
        </p:spPr>
      </p:pic>
      <p:sp>
        <p:nvSpPr>
          <p:cNvPr id="11" name="Nyíl: jobbra mutató 10">
            <a:extLst>
              <a:ext uri="{FF2B5EF4-FFF2-40B4-BE49-F238E27FC236}">
                <a16:creationId xmlns:a16="http://schemas.microsoft.com/office/drawing/2014/main" id="{55228D14-C7F2-EA40-1F23-158B4F9170C2}"/>
              </a:ext>
            </a:extLst>
          </p:cNvPr>
          <p:cNvSpPr/>
          <p:nvPr/>
        </p:nvSpPr>
        <p:spPr>
          <a:xfrm>
            <a:off x="8042888" y="2808350"/>
            <a:ext cx="1452118" cy="32385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4A796BC-D4DD-7D3F-AC68-AC49C058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0623BD5-0C44-2F1F-0810-855F4D731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026" y="1315217"/>
            <a:ext cx="3801005" cy="4067743"/>
          </a:xfrm>
          <a:prstGeom prst="rect">
            <a:avLst/>
          </a:prstGeom>
        </p:spPr>
      </p:pic>
      <p:graphicFrame>
        <p:nvGraphicFramePr>
          <p:cNvPr id="13" name="Szövegdoboz 9">
            <a:extLst>
              <a:ext uri="{FF2B5EF4-FFF2-40B4-BE49-F238E27FC236}">
                <a16:creationId xmlns:a16="http://schemas.microsoft.com/office/drawing/2014/main" id="{21801EC8-7334-3B4E-E8E7-782EE6C862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2342396"/>
              </p:ext>
            </p:extLst>
          </p:nvPr>
        </p:nvGraphicFramePr>
        <p:xfrm>
          <a:off x="82296" y="1353031"/>
          <a:ext cx="5372112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547932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5B47C-7871-8F24-483E-462D358B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Bejelentkezés</a:t>
            </a:r>
          </a:p>
        </p:txBody>
      </p:sp>
      <p:pic>
        <p:nvPicPr>
          <p:cNvPr id="5" name="Kép 4" descr="A képen szöveg, képernyőkép, Grafikus tervezés, emblém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94F6F9E-D2F5-6CF5-BEC2-082248BF6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806" y="0"/>
            <a:ext cx="3076414" cy="6858000"/>
          </a:xfrm>
          <a:prstGeom prst="rect">
            <a:avLst/>
          </a:prstGeom>
        </p:spPr>
      </p:pic>
      <p:pic>
        <p:nvPicPr>
          <p:cNvPr id="9" name="Kép 8" descr="A képen szöveg,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2A31878-3D5A-D684-CB1A-BF20F8901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938" y="3681953"/>
            <a:ext cx="2842094" cy="2986362"/>
          </a:xfrm>
          <a:prstGeom prst="rect">
            <a:avLst/>
          </a:prstGeom>
        </p:spPr>
      </p:pic>
      <p:pic>
        <p:nvPicPr>
          <p:cNvPr id="7" name="Kép 6" descr="A képen szöveg,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CE3B84D-E29B-70A4-33D8-4A8662620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6938" y="174041"/>
            <a:ext cx="2842093" cy="3002006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FEF42C68-E72A-DFE5-4D05-CDF444C28FFB}"/>
              </a:ext>
            </a:extLst>
          </p:cNvPr>
          <p:cNvSpPr txBox="1"/>
          <p:nvPr/>
        </p:nvSpPr>
        <p:spPr>
          <a:xfrm>
            <a:off x="400050" y="1690688"/>
            <a:ext cx="513602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Regisztráció után, bejelentkezhetünk az appba.</a:t>
            </a:r>
          </a:p>
          <a:p>
            <a:endParaRPr lang="hu-HU" dirty="0"/>
          </a:p>
          <a:p>
            <a:r>
              <a:rPr lang="hu-HU" dirty="0"/>
              <a:t>Ha nem létező felhasználót próbálunk megadni</a:t>
            </a:r>
          </a:p>
          <a:p>
            <a:r>
              <a:rPr lang="hu-HU" dirty="0"/>
              <a:t>akkor nem tudunk belépni a felületre.</a:t>
            </a:r>
          </a:p>
          <a:p>
            <a:endParaRPr lang="hu-HU" dirty="0"/>
          </a:p>
          <a:p>
            <a:r>
              <a:rPr lang="hu-HU" dirty="0"/>
              <a:t>Illetve ha hibás jelszót adunk meg akkor szintén</a:t>
            </a:r>
          </a:p>
          <a:p>
            <a:r>
              <a:rPr lang="hu-HU" dirty="0"/>
              <a:t>egy hiba üzenet fogad minket és nem tudunk</a:t>
            </a:r>
          </a:p>
          <a:p>
            <a:r>
              <a:rPr lang="hu-HU" dirty="0"/>
              <a:t>belépni a felületre.</a:t>
            </a:r>
          </a:p>
          <a:p>
            <a:endParaRPr lang="hu-HU" dirty="0"/>
          </a:p>
          <a:p>
            <a:r>
              <a:rPr lang="hu-HU" dirty="0"/>
              <a:t>Viszont ha az adatokat helyesen adjuk meg akkor</a:t>
            </a:r>
          </a:p>
          <a:p>
            <a:r>
              <a:rPr lang="hu-HU" dirty="0"/>
              <a:t>beléphetünk az alkalmazásba és használhatjuk az</a:t>
            </a:r>
          </a:p>
          <a:p>
            <a:r>
              <a:rPr lang="hu-HU" dirty="0"/>
              <a:t>app által kínált lehetőségeket.</a:t>
            </a:r>
          </a:p>
          <a:p>
            <a:endParaRPr lang="hu-HU" dirty="0"/>
          </a:p>
          <a:p>
            <a:r>
              <a:rPr lang="hu-HU" dirty="0"/>
              <a:t>Hogyha mégse lenne felhasználó fiókunk az se</a:t>
            </a:r>
          </a:p>
          <a:p>
            <a:r>
              <a:rPr lang="hu-HU" dirty="0"/>
              <a:t>probléma, mert a Login gomb alatti link átnavigál</a:t>
            </a:r>
          </a:p>
          <a:p>
            <a:r>
              <a:rPr lang="hu-HU" dirty="0"/>
              <a:t>a regisztrációs felületre.</a:t>
            </a:r>
          </a:p>
        </p:txBody>
      </p:sp>
      <p:sp>
        <p:nvSpPr>
          <p:cNvPr id="14" name="Nyíl: jobbra mutató 13">
            <a:extLst>
              <a:ext uri="{FF2B5EF4-FFF2-40B4-BE49-F238E27FC236}">
                <a16:creationId xmlns:a16="http://schemas.microsoft.com/office/drawing/2014/main" id="{6E102CA5-2C49-FC36-0FE8-7C3D7D749663}"/>
              </a:ext>
            </a:extLst>
          </p:cNvPr>
          <p:cNvSpPr/>
          <p:nvPr/>
        </p:nvSpPr>
        <p:spPr>
          <a:xfrm rot="19572822">
            <a:off x="8080508" y="3228209"/>
            <a:ext cx="1644142" cy="2548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Nyíl: jobbra mutató 14">
            <a:extLst>
              <a:ext uri="{FF2B5EF4-FFF2-40B4-BE49-F238E27FC236}">
                <a16:creationId xmlns:a16="http://schemas.microsoft.com/office/drawing/2014/main" id="{A9BD42D1-DFE5-2407-E2A8-EFA6FE6FF0A0}"/>
              </a:ext>
            </a:extLst>
          </p:cNvPr>
          <p:cNvSpPr/>
          <p:nvPr/>
        </p:nvSpPr>
        <p:spPr>
          <a:xfrm rot="1890613">
            <a:off x="8093862" y="4089458"/>
            <a:ext cx="1644142" cy="25489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742747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A9B7378-CB01-047E-C8B9-98B57E5B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26" y="685801"/>
            <a:ext cx="3228738" cy="1591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>
                <a:solidFill>
                  <a:schemeClr val="bg1">
                    <a:alpha val="60000"/>
                  </a:schemeClr>
                </a:solidFill>
              </a:rPr>
              <a:t>Home felület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67A36E8-2C50-B031-F722-AEDCA31E59D8}"/>
              </a:ext>
            </a:extLst>
          </p:cNvPr>
          <p:cNvSpPr txBox="1"/>
          <p:nvPr/>
        </p:nvSpPr>
        <p:spPr>
          <a:xfrm>
            <a:off x="773526" y="2563907"/>
            <a:ext cx="3228738" cy="3544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Bejelentkezést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követően</a:t>
            </a:r>
            <a:r>
              <a:rPr lang="en-US" sz="1700" dirty="0">
                <a:solidFill>
                  <a:schemeClr val="bg1"/>
                </a:solidFill>
              </a:rPr>
              <a:t> a Home </a:t>
            </a:r>
            <a:r>
              <a:rPr lang="en-US" sz="1700" dirty="0" err="1">
                <a:solidFill>
                  <a:schemeClr val="bg1"/>
                </a:solidFill>
              </a:rPr>
              <a:t>felületre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kerülünk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ahol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egy</a:t>
            </a:r>
            <a:r>
              <a:rPr lang="en-US" sz="1700" dirty="0">
                <a:solidFill>
                  <a:schemeClr val="bg1"/>
                </a:solidFill>
              </a:rPr>
              <a:t> Tab Bar </a:t>
            </a:r>
            <a:r>
              <a:rPr lang="en-US" sz="1700" dirty="0" err="1">
                <a:solidFill>
                  <a:schemeClr val="bg1"/>
                </a:solidFill>
              </a:rPr>
              <a:t>segítségével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tudunk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az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applikáció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között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navigálni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A home </a:t>
            </a:r>
            <a:r>
              <a:rPr lang="en-US" sz="1700" dirty="0" err="1">
                <a:solidFill>
                  <a:schemeClr val="bg1"/>
                </a:solidFill>
              </a:rPr>
              <a:t>felületen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üdvözlik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felhasználót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láthatjuk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kedvenc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filmjeinket</a:t>
            </a:r>
            <a:r>
              <a:rPr lang="en-US" sz="1700" dirty="0">
                <a:solidFill>
                  <a:schemeClr val="bg1"/>
                </a:solidFill>
              </a:rPr>
              <a:t>, </a:t>
            </a:r>
            <a:r>
              <a:rPr lang="en-US" sz="1700" dirty="0" err="1">
                <a:solidFill>
                  <a:schemeClr val="bg1"/>
                </a:solidFill>
              </a:rPr>
              <a:t>illetve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az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értkelt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filmeket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bg1"/>
                </a:solidFill>
              </a:rPr>
              <a:t>Illetve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felahasználó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kérhet</a:t>
            </a:r>
            <a:r>
              <a:rPr lang="en-US" sz="1700" dirty="0">
                <a:solidFill>
                  <a:schemeClr val="bg1"/>
                </a:solidFill>
              </a:rPr>
              <a:t> film </a:t>
            </a:r>
            <a:r>
              <a:rPr lang="en-US" sz="1700" dirty="0" err="1">
                <a:solidFill>
                  <a:schemeClr val="bg1"/>
                </a:solidFill>
              </a:rPr>
              <a:t>ajánlást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programtól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alatta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és</a:t>
            </a:r>
            <a:r>
              <a:rPr lang="en-US" sz="1700" dirty="0">
                <a:solidFill>
                  <a:schemeClr val="bg1"/>
                </a:solidFill>
              </a:rPr>
              <a:t> </a:t>
            </a:r>
            <a:r>
              <a:rPr lang="en-US" sz="1700" dirty="0" err="1">
                <a:solidFill>
                  <a:schemeClr val="bg1"/>
                </a:solidFill>
              </a:rPr>
              <a:t>elmentheti</a:t>
            </a:r>
            <a:r>
              <a:rPr lang="en-US" sz="1700" dirty="0">
                <a:solidFill>
                  <a:schemeClr val="bg1"/>
                </a:solidFill>
              </a:rPr>
              <a:t> a </a:t>
            </a:r>
            <a:r>
              <a:rPr lang="en-US" sz="1700" dirty="0" err="1">
                <a:solidFill>
                  <a:schemeClr val="bg1"/>
                </a:solidFill>
              </a:rPr>
              <a:t>watchlistbe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Kép 6" descr="A képen szöveg, képernyőkép, szoftver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388F751-A149-7CEE-92B0-5131E07BC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274" y="874104"/>
            <a:ext cx="2938131" cy="5109793"/>
          </a:xfrm>
          <a:prstGeom prst="rect">
            <a:avLst/>
          </a:prstGeom>
        </p:spPr>
      </p:pic>
      <p:pic>
        <p:nvPicPr>
          <p:cNvPr id="5" name="Tartalom helye 4" descr="A képen szöveg, poszter, képernyőkép, Emberi arc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282763A-092F-6DDF-095E-6ADA37FCF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83" y="1341980"/>
            <a:ext cx="2953135" cy="417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902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F5122BB-5882-4702-8F11-0E508C76E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26" y="685801"/>
            <a:ext cx="3228738" cy="1591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>
                <a:solidFill>
                  <a:schemeClr val="bg1">
                    <a:alpha val="60000"/>
                  </a:schemeClr>
                </a:solidFill>
              </a:rPr>
              <a:t>Api keresés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C4D7E98-379C-A596-5869-90ABDA3E6F17}"/>
              </a:ext>
            </a:extLst>
          </p:cNvPr>
          <p:cNvSpPr txBox="1"/>
          <p:nvPr/>
        </p:nvSpPr>
        <p:spPr>
          <a:xfrm>
            <a:off x="773526" y="2563907"/>
            <a:ext cx="3228738" cy="3544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Az api segítségével itt lehet a filmek között keresni, illetve értékelni és elmenteni a kedvencek közé</a:t>
            </a:r>
          </a:p>
        </p:txBody>
      </p:sp>
      <p:pic>
        <p:nvPicPr>
          <p:cNvPr id="7" name="Kép 6" descr="A képen szöveg, multimédia, szoftver,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6CBB9F51-E00F-FB27-5257-B25E02368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54" y="685802"/>
            <a:ext cx="2702051" cy="5486398"/>
          </a:xfrm>
          <a:prstGeom prst="rect">
            <a:avLst/>
          </a:prstGeom>
        </p:spPr>
      </p:pic>
      <p:pic>
        <p:nvPicPr>
          <p:cNvPr id="5" name="Tartalom helye 4" descr="A képen szöveg, képernyőkép, ég, Webhely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51A278B-B3BB-150C-A93E-D69F402BE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83" y="685801"/>
            <a:ext cx="283921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598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tx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0B490C2-B37E-05F4-CD9B-9C1C9A1F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26" y="685801"/>
            <a:ext cx="3228738" cy="1591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>
                <a:solidFill>
                  <a:schemeClr val="bg1">
                    <a:alpha val="60000"/>
                  </a:schemeClr>
                </a:solidFill>
              </a:rPr>
              <a:t>Beállítások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295EF31-C050-45A7-EC90-1315D4E00DB5}"/>
              </a:ext>
            </a:extLst>
          </p:cNvPr>
          <p:cNvSpPr txBox="1"/>
          <p:nvPr/>
        </p:nvSpPr>
        <p:spPr>
          <a:xfrm>
            <a:off x="773526" y="2563907"/>
            <a:ext cx="3228738" cy="3544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Beállításoknál lehetőségünk van név változtatásra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bg1"/>
              </a:solidFill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Profilkép beállítására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bg1"/>
              </a:solidFill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Kilépni az appból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bg1"/>
              </a:solidFill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Törölni a kedvenceket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bg1"/>
              </a:solidFill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Törölni az értékeléseket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bg1"/>
              </a:solidFill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Vagy mindent törölni egyszerre</a:t>
            </a: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bg1"/>
              </a:solidFill>
            </a:endParaRPr>
          </a:p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bg1"/>
                </a:solidFill>
              </a:rPr>
              <a:t>Illetve a felhasználó törlése</a:t>
            </a:r>
          </a:p>
        </p:txBody>
      </p:sp>
      <p:pic>
        <p:nvPicPr>
          <p:cNvPr id="5" name="Tartalom helye 4" descr="A képen szöveg, képernyőké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F3844B8-C00E-FB19-900E-54904149B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38" y="685802"/>
            <a:ext cx="2372867" cy="5486398"/>
          </a:xfrm>
          <a:prstGeom prst="rect">
            <a:avLst/>
          </a:prstGeom>
        </p:spPr>
      </p:pic>
      <p:pic>
        <p:nvPicPr>
          <p:cNvPr id="7" name="Kép 6" descr="A képen szöveg, képernyőkép, szoftver, Weblap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AE210C6-A023-0539-9571-6CEB3BE3E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83" y="685801"/>
            <a:ext cx="275691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1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D851E-F008-A0DB-2532-03148FBED2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9465" b="137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D886884-9EA2-7D38-D764-DA8E447B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Összefoglalás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D24E4316-0343-9CDA-0245-95A262560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226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207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381</Words>
  <Application>Microsoft Office PowerPoint</Application>
  <PresentationFormat>Szélesvásznú</PresentationFormat>
  <Paragraphs>81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Office-téma</vt:lpstr>
      <vt:lpstr>Filmajánló Alkalmazás Android Studio</vt:lpstr>
      <vt:lpstr>Projekt leírása</vt:lpstr>
      <vt:lpstr>Főoldal</vt:lpstr>
      <vt:lpstr>Regisztráció</vt:lpstr>
      <vt:lpstr>Bejelentkezés</vt:lpstr>
      <vt:lpstr>Home felület</vt:lpstr>
      <vt:lpstr>Api keresés</vt:lpstr>
      <vt:lpstr>Beállítások</vt:lpstr>
      <vt:lpstr>Összefoglalás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Dormán László</dc:creator>
  <cp:lastModifiedBy>Dormán László</cp:lastModifiedBy>
  <cp:revision>1</cp:revision>
  <dcterms:created xsi:type="dcterms:W3CDTF">2025-05-12T11:02:12Z</dcterms:created>
  <dcterms:modified xsi:type="dcterms:W3CDTF">2025-05-12T12:00:54Z</dcterms:modified>
</cp:coreProperties>
</file>