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5FA6-CEA4-EBC8-0452-1EED72618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EF6DC-E7FA-823B-4DF9-10659F350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D9C27-995D-3088-C39B-A4702AD4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5D7-B651-4A4C-84F3-BEFE1A93BF5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E9AF-B263-2638-7F76-07491D8C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F9D2D-BAED-7A0F-3154-68D8C79E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A79E-338E-4C7F-8681-006EBA0D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5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949D-58D8-6E17-5B37-434E6B8B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C9AF9-7239-9F7A-E161-05BC86D02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F6FB-A312-87D9-AE45-8F128A7C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5D7-B651-4A4C-84F3-BEFE1A93BF5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F3C2F-05E2-8417-1D30-293193CC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1B2CA-0C6D-7633-99C6-AC10EA49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A79E-338E-4C7F-8681-006EBA0D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89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13A8B-7088-C974-72B8-82B06F798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4E59E-942B-BFAD-859B-C3EEC5C5A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47932-B990-AA89-AA8A-61B0EABB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5D7-B651-4A4C-84F3-BEFE1A93BF5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923D-5AEC-E8FD-3D5E-8D4ECA8E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E9B48-1E59-4BAC-93A5-61CE8072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A79E-338E-4C7F-8681-006EBA0D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4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1F9F-FF9D-82D5-2925-A263CD77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7733-F4D0-AF4F-24F2-1E671C90B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95ED3-E561-65BC-6E9D-E7BEACCD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5D7-B651-4A4C-84F3-BEFE1A93BF5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7488C-B341-93C7-8EC2-8E838770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7CAEC-8D96-06CA-C8E0-8AC0BD5E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A79E-338E-4C7F-8681-006EBA0D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5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E0BC-419E-43D6-8B9F-F4D11E6D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E92FD-2C30-4965-B0EA-4F2B84F59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D639E-5008-0D55-2F0C-548EA033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5D7-B651-4A4C-84F3-BEFE1A93BF5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0FE19-D3E4-A21A-2EE9-E6655BF1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FA0E-DCFD-56AE-C766-64D3AEA5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A79E-338E-4C7F-8681-006EBA0D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06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9AF8-4DAA-0AA9-1C68-38B5B2E1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C8DA-3699-A2DC-5975-6E1052FE0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ADCAA-6486-27E7-7334-C1B583AFF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750B5-AD36-1BAE-ABE5-8954303D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5D7-B651-4A4C-84F3-BEFE1A93BF5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A6435-F0BB-9642-81BC-2C8478FE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94F60-3696-7689-EB34-A6F106B7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A79E-338E-4C7F-8681-006EBA0D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4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5583-CF72-D86D-F709-A27B928E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F3CD1-9DA3-129E-8A9A-51F57B04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F683A-2BA1-DCC7-F34E-599A30523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FDC9B-CF9A-E4E0-BB9C-DF85D4BCB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4066C-9927-9E0B-FF05-C977DFF23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C0075-58C5-C2D1-5B4A-0060A154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5D7-B651-4A4C-84F3-BEFE1A93BF5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B0E4A-7FE5-0C7F-CC64-D2B9DB0A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4AC1F-3EAC-5235-71C0-EB8F8C6B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A79E-338E-4C7F-8681-006EBA0D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64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3A6F-0550-B19C-ACF5-7A89E615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0CBE1-E861-39B9-EEA5-0DD71BC1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5D7-B651-4A4C-84F3-BEFE1A93BF5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020AA-CD3F-4FB2-3104-FB9F7010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054ED-783C-2E23-6EB1-C3784FC7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A79E-338E-4C7F-8681-006EBA0D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6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8A3BA-82BE-291A-9475-30F02DB0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5D7-B651-4A4C-84F3-BEFE1A93BF5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80183-A9F4-E068-5760-76AA2732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B934F-DAFF-06AD-BF84-AF629362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A79E-338E-4C7F-8681-006EBA0D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92B3-EB80-71DD-16E7-E3A18F1C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F363-26F5-0365-5C23-F448D5A1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E42EC-2C06-BF3C-5DC8-9856FC464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1FEF5-9B60-33E9-0DE5-6ACFEB68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5D7-B651-4A4C-84F3-BEFE1A93BF5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A6883-DC91-A5A2-26AC-1E6C16FF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896F4-DDB8-A311-D341-6A0CDF12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A79E-338E-4C7F-8681-006EBA0D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75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EF83-10F3-46F5-D012-DAC3428C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C52FE-9ED2-93A3-6614-FBD460BD6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7AB29-F844-1E18-D718-34ECF2611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364C0-4AD3-4265-365F-B372D652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5D7-B651-4A4C-84F3-BEFE1A93BF5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3BC61-EB26-A22A-8A63-860C1843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21000-8277-B439-B65F-AB9B4CC8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A79E-338E-4C7F-8681-006EBA0D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17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74671-7A0D-C84F-1335-BC682D6F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3E0CA-B2DD-9166-22C2-97F22C46B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81BB-9DB0-8FB3-089E-B15C68893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E5D7-B651-4A4C-84F3-BEFE1A93BF5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0E818-587B-0C67-A9A1-84B692C43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BBB9D-4303-A595-22E2-0889DDC4B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A79E-338E-4C7F-8681-006EBA0D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8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431705-D7F8-90DD-6244-BA484A243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0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D8A5C3-338F-D573-EA10-B8316D476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2" y="1069848"/>
            <a:ext cx="10692384" cy="5788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365FC7-F20D-0F4D-CDCA-8D5C324A1263}"/>
              </a:ext>
            </a:extLst>
          </p:cNvPr>
          <p:cNvSpPr txBox="1"/>
          <p:nvPr/>
        </p:nvSpPr>
        <p:spPr>
          <a:xfrm>
            <a:off x="142222" y="210312"/>
            <a:ext cx="1190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Based on Stats, I selected best playing XI of all time. Considering all rules for selection of most effective team. </a:t>
            </a:r>
          </a:p>
          <a:p>
            <a:pPr algn="ctr"/>
            <a:r>
              <a:rPr lang="en-US" dirty="0"/>
              <a:t>Team includes 4 foreigners, 2 Openers, 2 Top order Batsmen, 1 WK Batsmen and Finisher, 3 All Rounders, 3 Spinners, 3 Pacers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52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7BEBBE-6AA8-33FD-BEBF-C8AA8E1A8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230"/>
            <a:ext cx="12192000" cy="6111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A18ADA-7CF1-26B5-1351-34904E82B98C}"/>
              </a:ext>
            </a:extLst>
          </p:cNvPr>
          <p:cNvSpPr txBox="1"/>
          <p:nvPr/>
        </p:nvSpPr>
        <p:spPr>
          <a:xfrm>
            <a:off x="1188720" y="192024"/>
            <a:ext cx="1008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Page Provides the Timeline of All teams from 2008-2023,gives performance and participation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04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FDA03-C52A-DBD3-AEDF-728E3AD28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0"/>
            <a:ext cx="12217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E2E83-6183-FB9C-AF2E-883A99A95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1920"/>
            <a:ext cx="12192000" cy="6226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9C68F9-7315-8982-5BA9-338B7433DEFA}"/>
              </a:ext>
            </a:extLst>
          </p:cNvPr>
          <p:cNvSpPr txBox="1"/>
          <p:nvPr/>
        </p:nvSpPr>
        <p:spPr>
          <a:xfrm>
            <a:off x="2189225" y="109728"/>
            <a:ext cx="781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Page Provides the Achievements and Awards for all seasons from 2008-2023,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3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DEAA3-C933-F044-B764-C2EDCFF7E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"/>
            <a:ext cx="12192000" cy="685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1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EDDA5E-3DE0-6A4B-4119-EADD8A35E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093"/>
            <a:ext cx="12192000" cy="6309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1070A6-BCCA-89E3-34D2-BF5C15F01636}"/>
              </a:ext>
            </a:extLst>
          </p:cNvPr>
          <p:cNvSpPr txBox="1"/>
          <p:nvPr/>
        </p:nvSpPr>
        <p:spPr>
          <a:xfrm>
            <a:off x="1737360" y="109728"/>
            <a:ext cx="898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Page Provides the TOP 5 in every field ,give data of all seasons and filter for individual 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24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278BB-9B4F-2D5B-34CD-144B9ED18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64"/>
            <a:ext cx="12192000" cy="68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7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06469C-486B-8908-9ABD-1BE18295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0352"/>
            <a:ext cx="12192000" cy="63276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631EC0-B2AD-278D-1C54-612CCDCF89E2}"/>
              </a:ext>
            </a:extLst>
          </p:cNvPr>
          <p:cNvSpPr txBox="1"/>
          <p:nvPr/>
        </p:nvSpPr>
        <p:spPr>
          <a:xfrm>
            <a:off x="768096" y="91440"/>
            <a:ext cx="1092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Page Provides the Stats of Each individual player and Each individual Team , For All seasons and individual 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83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4F8F8-B80A-AF35-D770-A3EF9165C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120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Barnaba Peddada</dc:creator>
  <cp:lastModifiedBy>Barnaba Peddada</cp:lastModifiedBy>
  <cp:revision>1</cp:revision>
  <dcterms:created xsi:type="dcterms:W3CDTF">2024-04-07T12:23:21Z</dcterms:created>
  <dcterms:modified xsi:type="dcterms:W3CDTF">2024-04-07T13:27:51Z</dcterms:modified>
</cp:coreProperties>
</file>