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Flexi Job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Your Gateway to Smart Hiring &amp; Job Searching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📧 Email: support@flexijob.com</a:t>
            </a:r>
          </a:p>
          <a:p>
            <a:r>
              <a:t>🌐 Website: www.flexijob.com</a:t>
            </a:r>
          </a:p>
          <a:p>
            <a:r>
              <a:t>📞 Contact: +91 98765 43210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Flexi Job?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Flexi Job is a modern job portal connecting job seekers with part-time and full-time opportunities.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Choose Flexi Job?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AI-driven job recommendations</a:t>
            </a:r>
          </a:p>
          <a:p>
            <a:r>
              <a:t>- Seamless job applications</a:t>
            </a:r>
          </a:p>
          <a:p>
            <a:r>
              <a:t>- Verified employers &amp; job seekers</a:t>
            </a:r>
          </a:p>
          <a:p>
            <a:r>
              <a:t>- Secure hiring process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It Works?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Signup/Login</a:t>
            </a:r>
          </a:p>
          <a:p>
            <a:r>
              <a:t>2. Employers Post Jobs</a:t>
            </a:r>
          </a:p>
          <a:p>
            <a:r>
              <a:t>3. Job Seekers Apply</a:t>
            </a:r>
          </a:p>
          <a:p>
            <a:r>
              <a:t>4. Employers Shortlist &amp; Hire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Secure Authentication</a:t>
            </a:r>
          </a:p>
          <a:p>
            <a:r>
              <a:t>- Advanced Job Search &amp; Filters</a:t>
            </a:r>
          </a:p>
          <a:p>
            <a:r>
              <a:t>- Resume Upload &amp; Profile Customization</a:t>
            </a:r>
          </a:p>
          <a:p>
            <a:r>
              <a:t>- Employer Dashboard &amp; Management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to Post a Job?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Register as an Employer</a:t>
            </a:r>
          </a:p>
          <a:p>
            <a:r>
              <a:t>2. Fill in Job Details</a:t>
            </a:r>
          </a:p>
          <a:p>
            <a:r>
              <a:t>3. Publish &amp; Receive Applications</a:t>
            </a:r>
          </a:p>
          <a:p>
            <a:r>
              <a:t>4. Shortlist &amp; Hire Suitable Candidates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to Apply for Jobs?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Create a Profile &amp; Upload Resume</a:t>
            </a:r>
          </a:p>
          <a:p>
            <a:r>
              <a:t>2. Browse Job Listings</a:t>
            </a:r>
          </a:p>
          <a:p>
            <a:r>
              <a:t>3. Apply with One Click</a:t>
            </a:r>
          </a:p>
          <a:p>
            <a:r>
              <a:t>4. Track Application Status</a:t>
            </a:r>
          </a:p>
          <a:p>
            <a:r>
              <a:t>5. Get Hired!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Technology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Frontend: React.js, HTML, CSS</a:t>
            </a:r>
          </a:p>
          <a:p>
            <a:r>
              <a:t>- Backend: Node.js, Express.js</a:t>
            </a:r>
          </a:p>
          <a:p>
            <a:r>
              <a:t>- Database: MySQL</a:t>
            </a:r>
          </a:p>
          <a:p>
            <a:r>
              <a:t>- Security: JWT Authentication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Vision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AI-powered Job Matching</a:t>
            </a:r>
          </a:p>
          <a:p>
            <a:r>
              <a:t>- Mobile App Development</a:t>
            </a:r>
          </a:p>
          <a:p>
            <a:r>
              <a:t>- Expansion to PAN India</a:t>
            </a:r>
          </a:p>
          <a:p>
            <a:r>
              <a:t>- Partnership with Agencies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