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C283BE-7B42-4394-8677-ADD2A04E34EE}"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26732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C283BE-7B42-4394-8677-ADD2A04E34EE}"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328970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C283BE-7B42-4394-8677-ADD2A04E34EE}"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300957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C283BE-7B42-4394-8677-ADD2A04E34EE}"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194237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283BE-7B42-4394-8677-ADD2A04E34EE}"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399351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C283BE-7B42-4394-8677-ADD2A04E34EE}" type="datetimeFigureOut">
              <a:rPr lang="en-IN" smtClean="0"/>
              <a:t>26-06-2021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31105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C283BE-7B42-4394-8677-ADD2A04E34EE}" type="datetimeFigureOut">
              <a:rPr lang="en-IN" smtClean="0"/>
              <a:t>26-06-2021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201781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C283BE-7B42-4394-8677-ADD2A04E34EE}" type="datetimeFigureOut">
              <a:rPr lang="en-IN" smtClean="0"/>
              <a:t>26-06-2021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5093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283BE-7B42-4394-8677-ADD2A04E34EE}" type="datetimeFigureOut">
              <a:rPr lang="en-IN" smtClean="0"/>
              <a:t>26-06-2021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224562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283BE-7B42-4394-8677-ADD2A04E34EE}" type="datetimeFigureOut">
              <a:rPr lang="en-IN" smtClean="0"/>
              <a:t>26-06-2021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203824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283BE-7B42-4394-8677-ADD2A04E34EE}" type="datetimeFigureOut">
              <a:rPr lang="en-IN" smtClean="0"/>
              <a:t>26-06-2021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3D0CF-5540-49D7-916F-AC8CFED7CFCF}" type="slidenum">
              <a:rPr lang="en-IN" smtClean="0"/>
              <a:t>‹#›</a:t>
            </a:fld>
            <a:endParaRPr lang="en-IN"/>
          </a:p>
        </p:txBody>
      </p:sp>
    </p:spTree>
    <p:extLst>
      <p:ext uri="{BB962C8B-B14F-4D97-AF65-F5344CB8AC3E}">
        <p14:creationId xmlns:p14="http://schemas.microsoft.com/office/powerpoint/2010/main" val="19241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283BE-7B42-4394-8677-ADD2A04E34EE}" type="datetimeFigureOut">
              <a:rPr lang="en-IN" smtClean="0"/>
              <a:t>26-06-2021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3D0CF-5540-49D7-916F-AC8CFED7CFCF}" type="slidenum">
              <a:rPr lang="en-IN" smtClean="0"/>
              <a:t>‹#›</a:t>
            </a:fld>
            <a:endParaRPr lang="en-IN"/>
          </a:p>
        </p:txBody>
      </p:sp>
    </p:spTree>
    <p:extLst>
      <p:ext uri="{BB962C8B-B14F-4D97-AF65-F5344CB8AC3E}">
        <p14:creationId xmlns:p14="http://schemas.microsoft.com/office/powerpoint/2010/main" val="904581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ma"/><Relationship Id="rId1" Type="http://schemas.microsoft.com/office/2007/relationships/media" Target="../media/media2.wm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ma"/><Relationship Id="rId1" Type="http://schemas.microsoft.com/office/2007/relationships/media" Target="../media/media3.wm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ma"/><Relationship Id="rId1" Type="http://schemas.microsoft.com/office/2007/relationships/media" Target="../media/media4.wm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ma"/><Relationship Id="rId1" Type="http://schemas.microsoft.com/office/2007/relationships/media" Target="../media/media5.wma"/><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ma"/><Relationship Id="rId1" Type="http://schemas.microsoft.com/office/2007/relationships/media" Target="../media/media6.wma"/><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wma"/><Relationship Id="rId1" Type="http://schemas.microsoft.com/office/2007/relationships/media" Target="../media/media7.wma"/><Relationship Id="rId5"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wma"/><Relationship Id="rId1" Type="http://schemas.microsoft.com/office/2007/relationships/media" Target="../media/media8.wma"/><Relationship Id="rId5"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wma"/><Relationship Id="rId1" Type="http://schemas.microsoft.com/office/2007/relationships/media" Target="../media/media9.wm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on Machine Learning</a:t>
            </a:r>
            <a:endParaRPr lang="en-IN" dirty="0"/>
          </a:p>
        </p:txBody>
      </p:sp>
      <p:sp>
        <p:nvSpPr>
          <p:cNvPr id="3" name="Subtitle 2"/>
          <p:cNvSpPr>
            <a:spLocks noGrp="1"/>
          </p:cNvSpPr>
          <p:nvPr>
            <p:ph type="subTitle" idx="1"/>
          </p:nvPr>
        </p:nvSpPr>
        <p:spPr/>
        <p:txBody>
          <a:bodyPr>
            <a:normAutofit lnSpcReduction="10000"/>
          </a:bodyPr>
          <a:lstStyle/>
          <a:p>
            <a:r>
              <a:rPr lang="en-US" dirty="0" smtClean="0"/>
              <a:t>NAME – BARNALI  CHAKRABORTY</a:t>
            </a:r>
          </a:p>
          <a:p>
            <a:r>
              <a:rPr lang="en-US" dirty="0" smtClean="0"/>
              <a:t>Stream-Computer Science And Engineering</a:t>
            </a:r>
          </a:p>
          <a:p>
            <a:r>
              <a:rPr lang="en-US" dirty="0" smtClean="0"/>
              <a:t>Year of Passing-2022, Sec-B Class Roll No-83 </a:t>
            </a:r>
          </a:p>
          <a:p>
            <a:r>
              <a:rPr lang="en-US" dirty="0" smtClean="0"/>
              <a:t>University Roll No:10900118097</a:t>
            </a:r>
          </a:p>
          <a:p>
            <a:endParaRPr lang="en-US" dirty="0" smtClean="0"/>
          </a:p>
          <a:p>
            <a:endParaRPr lang="en-IN" dirty="0" smtClean="0"/>
          </a:p>
          <a:p>
            <a:endParaRPr lang="en-US" dirty="0" smtClean="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20207846"/>
      </p:ext>
    </p:extLst>
  </p:cSld>
  <p:clrMapOvr>
    <a:masterClrMapping/>
  </p:clrMapOvr>
  <mc:AlternateContent xmlns:mc="http://schemas.openxmlformats.org/markup-compatibility/2006" xmlns:p14="http://schemas.microsoft.com/office/powerpoint/2010/main">
    <mc:Choice Requires="p14">
      <p:transition spd="slow" p14:dur="2000" advTm="43983"/>
    </mc:Choice>
    <mc:Fallback xmlns="">
      <p:transition spd="slow" advTm="439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Covid</a:t>
            </a:r>
            <a:r>
              <a:rPr lang="en-US" dirty="0" smtClean="0"/>
              <a:t> 19 – The Increasing Pandemic In India</a:t>
            </a:r>
            <a:endParaRPr lang="en-IN" dirty="0"/>
          </a:p>
        </p:txBody>
      </p:sp>
      <p:sp>
        <p:nvSpPr>
          <p:cNvPr id="3" name="Content Placeholder 2"/>
          <p:cNvSpPr>
            <a:spLocks noGrp="1"/>
          </p:cNvSpPr>
          <p:nvPr>
            <p:ph idx="1"/>
          </p:nvPr>
        </p:nvSpPr>
        <p:spPr/>
        <p:txBody>
          <a:bodyPr/>
          <a:lstStyle/>
          <a:p>
            <a:r>
              <a:rPr lang="en-US" dirty="0" smtClean="0"/>
              <a:t>  Coronavirus is an infectious disease caused by severe acute respiratory syndrome (SARS COV-2).Common symptoms include </a:t>
            </a:r>
            <a:r>
              <a:rPr lang="en-US" dirty="0" err="1" smtClean="0"/>
              <a:t>fever,cough,fatigue,shortness</a:t>
            </a:r>
            <a:r>
              <a:rPr lang="en-US" dirty="0" smtClean="0"/>
              <a:t> of breath and loss of smell and </a:t>
            </a:r>
            <a:r>
              <a:rPr lang="en-US" dirty="0" err="1" smtClean="0"/>
              <a:t>taste.While</a:t>
            </a:r>
            <a:r>
              <a:rPr lang="en-US" dirty="0" smtClean="0"/>
              <a:t> majority of cases causes respiratory </a:t>
            </a:r>
            <a:r>
              <a:rPr lang="en-US" dirty="0" err="1" smtClean="0"/>
              <a:t>symptoms,some</a:t>
            </a:r>
            <a:r>
              <a:rPr lang="en-US" dirty="0" smtClean="0"/>
              <a:t> progress to acute respiratory distress syndrome and may cause multi organ </a:t>
            </a:r>
            <a:r>
              <a:rPr lang="en-US" dirty="0" err="1" smtClean="0"/>
              <a:t>failure,septic</a:t>
            </a:r>
            <a:r>
              <a:rPr lang="en-US" dirty="0" smtClean="0"/>
              <a:t> shock and blood clots. The virus is primarily spread between people in close proximity most often via small droplets produced by coughing and also people may get affected by touching contaminated </a:t>
            </a:r>
            <a:r>
              <a:rPr lang="en-US" dirty="0" err="1" smtClean="0"/>
              <a:t>surface.The</a:t>
            </a:r>
            <a:r>
              <a:rPr lang="en-US" dirty="0" smtClean="0"/>
              <a:t> standard method of </a:t>
            </a:r>
            <a:r>
              <a:rPr lang="en-US" dirty="0" err="1" smtClean="0"/>
              <a:t>diagonisis</a:t>
            </a:r>
            <a:r>
              <a:rPr lang="en-US" dirty="0" smtClean="0"/>
              <a:t> is by time reverse transcription polymerase chain reaction(</a:t>
            </a:r>
            <a:r>
              <a:rPr lang="en-US" dirty="0" err="1" smtClean="0"/>
              <a:t>rRT</a:t>
            </a:r>
            <a:r>
              <a:rPr lang="en-US" dirty="0" smtClean="0"/>
              <a:t>-PCR)from a </a:t>
            </a:r>
            <a:r>
              <a:rPr lang="en-US" dirty="0" err="1" smtClean="0"/>
              <a:t>nasopharynx</a:t>
            </a:r>
            <a:r>
              <a:rPr lang="en-US" dirty="0" smtClean="0"/>
              <a:t> </a:t>
            </a:r>
            <a:r>
              <a:rPr lang="en-US" dirty="0" err="1" smtClean="0"/>
              <a:t>swab.Chest</a:t>
            </a:r>
            <a:r>
              <a:rPr lang="en-US" dirty="0" smtClean="0"/>
              <a:t> CT imaging may also be </a:t>
            </a:r>
            <a:r>
              <a:rPr lang="en-US" dirty="0" err="1" smtClean="0"/>
              <a:t>hepful</a:t>
            </a:r>
            <a:r>
              <a:rPr lang="en-US" dirty="0" smtClean="0"/>
              <a:t>.</a:t>
            </a:r>
          </a:p>
          <a:p>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887722040"/>
      </p:ext>
    </p:extLst>
  </p:cSld>
  <p:clrMapOvr>
    <a:masterClrMapping/>
  </p:clrMapOvr>
  <mc:AlternateContent xmlns:mc="http://schemas.openxmlformats.org/markup-compatibility/2006" xmlns:p14="http://schemas.microsoft.com/office/powerpoint/2010/main">
    <mc:Choice Requires="p14">
      <p:transition spd="slow" p14:dur="2000" advTm="59545"/>
    </mc:Choice>
    <mc:Fallback xmlns="">
      <p:transition spd="slow" advTm="595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Aims And Objectives Of Project</a:t>
            </a:r>
            <a:endParaRPr lang="en-IN" dirty="0"/>
          </a:p>
        </p:txBody>
      </p:sp>
      <p:sp>
        <p:nvSpPr>
          <p:cNvPr id="3" name="Content Placeholder 2"/>
          <p:cNvSpPr>
            <a:spLocks noGrp="1"/>
          </p:cNvSpPr>
          <p:nvPr>
            <p:ph idx="1"/>
          </p:nvPr>
        </p:nvSpPr>
        <p:spPr/>
        <p:txBody>
          <a:bodyPr/>
          <a:lstStyle/>
          <a:p>
            <a:r>
              <a:rPr lang="en-US" dirty="0" smtClean="0"/>
              <a:t>While the authorities claimed that the 10-day lockdown was a success because they managed to test the maximum number of people and in creased bed capacity for COVID-19 </a:t>
            </a:r>
            <a:r>
              <a:rPr lang="en-US" dirty="0" err="1" smtClean="0"/>
              <a:t>patients,the</a:t>
            </a:r>
            <a:r>
              <a:rPr lang="en-US" dirty="0" smtClean="0"/>
              <a:t> situation on ground has taken an alarming </a:t>
            </a:r>
            <a:r>
              <a:rPr lang="en-US" dirty="0" err="1" smtClean="0"/>
              <a:t>turn.Ventilator</a:t>
            </a:r>
            <a:r>
              <a:rPr lang="en-US" dirty="0" smtClean="0"/>
              <a:t> support beds are over and only a few beds with oxygen </a:t>
            </a:r>
            <a:r>
              <a:rPr lang="en-US" dirty="0" err="1" smtClean="0"/>
              <a:t>remain.Even</a:t>
            </a:r>
            <a:r>
              <a:rPr lang="en-US" dirty="0" smtClean="0"/>
              <a:t> the critical patients are struggling for beds. So this project is done aiming to get a rough estimate of the requirement of </a:t>
            </a:r>
            <a:r>
              <a:rPr lang="en-US" dirty="0" err="1" smtClean="0"/>
              <a:t>covid</a:t>
            </a:r>
            <a:r>
              <a:rPr lang="en-US" dirty="0" smtClean="0"/>
              <a:t> beds as per records.</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933319197"/>
      </p:ext>
    </p:extLst>
  </p:cSld>
  <p:clrMapOvr>
    <a:masterClrMapping/>
  </p:clrMapOvr>
  <mc:AlternateContent xmlns:mc="http://schemas.openxmlformats.org/markup-compatibility/2006" xmlns:p14="http://schemas.microsoft.com/office/powerpoint/2010/main">
    <mc:Choice Requires="p14">
      <p:transition spd="slow" p14:dur="2000" advTm="50820"/>
    </mc:Choice>
    <mc:Fallback xmlns="">
      <p:transition spd="slow" advTm="508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Brief Description Of Project</a:t>
            </a:r>
            <a:endParaRPr lang="en-IN" dirty="0"/>
          </a:p>
        </p:txBody>
      </p:sp>
      <p:sp>
        <p:nvSpPr>
          <p:cNvPr id="3" name="Content Placeholder 2"/>
          <p:cNvSpPr>
            <a:spLocks noGrp="1"/>
          </p:cNvSpPr>
          <p:nvPr>
            <p:ph idx="1"/>
          </p:nvPr>
        </p:nvSpPr>
        <p:spPr/>
        <p:txBody>
          <a:bodyPr/>
          <a:lstStyle/>
          <a:p>
            <a:r>
              <a:rPr lang="en-US" dirty="0" smtClean="0"/>
              <a:t>In this project at first three datasets are taken as no of </a:t>
            </a:r>
            <a:r>
              <a:rPr lang="en-US" dirty="0" err="1" smtClean="0"/>
              <a:t>days,no</a:t>
            </a:r>
            <a:r>
              <a:rPr lang="en-US" dirty="0" smtClean="0"/>
              <a:t> of beds and no patients. After that the dataset is divided into 90% training and 10% testing </a:t>
            </a:r>
            <a:r>
              <a:rPr lang="en-US" dirty="0" err="1" smtClean="0"/>
              <a:t>datasets.After</a:t>
            </a:r>
            <a:r>
              <a:rPr lang="en-US" dirty="0" smtClean="0"/>
              <a:t>   polynomial regression is used which is a form of regression analysis in which relationship between independent variable x and dependent variable y is modelled as an nth degree polynomial in </a:t>
            </a:r>
            <a:r>
              <a:rPr lang="en-US" dirty="0" err="1" smtClean="0"/>
              <a:t>x.Then</a:t>
            </a:r>
            <a:r>
              <a:rPr lang="en-US" dirty="0" smtClean="0"/>
              <a:t> a graph is plotted on the given </a:t>
            </a:r>
            <a:r>
              <a:rPr lang="en-US" dirty="0" err="1" smtClean="0"/>
              <a:t>dataset,predicting</a:t>
            </a:r>
            <a:r>
              <a:rPr lang="en-US" dirty="0" smtClean="0"/>
              <a:t> the nature of the </a:t>
            </a:r>
            <a:r>
              <a:rPr lang="en-US" dirty="0" err="1" smtClean="0"/>
              <a:t>graph.Here</a:t>
            </a:r>
            <a:r>
              <a:rPr lang="en-US" dirty="0" smtClean="0"/>
              <a:t>, no of beds are plotted  on y axis and no of days on x </a:t>
            </a:r>
            <a:r>
              <a:rPr lang="en-US" dirty="0" err="1" smtClean="0"/>
              <a:t>axis.Finally</a:t>
            </a:r>
            <a:r>
              <a:rPr lang="en-US" dirty="0" smtClean="0"/>
              <a:t> the estimated value of the no of beds are predicted.</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76738179"/>
      </p:ext>
    </p:extLst>
  </p:cSld>
  <p:clrMapOvr>
    <a:masterClrMapping/>
  </p:clrMapOvr>
  <mc:AlternateContent xmlns:mc="http://schemas.openxmlformats.org/markup-compatibility/2006" xmlns:p14="http://schemas.microsoft.com/office/powerpoint/2010/main">
    <mc:Choice Requires="p14">
      <p:transition spd="slow" p14:dur="2000" advTm="59881"/>
    </mc:Choice>
    <mc:Fallback xmlns="">
      <p:transition spd="slow" advTm="598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3250" y="135467"/>
            <a:ext cx="12292361" cy="7114478"/>
          </a:xfrm>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239643824"/>
      </p:ext>
    </p:extLst>
  </p:cSld>
  <p:clrMapOvr>
    <a:masterClrMapping/>
  </p:clrMapOvr>
  <mc:AlternateContent xmlns:mc="http://schemas.openxmlformats.org/markup-compatibility/2006" xmlns:p14="http://schemas.microsoft.com/office/powerpoint/2010/main">
    <mc:Choice Requires="p14">
      <p:transition spd="slow" p14:dur="2000" advTm="27743"/>
    </mc:Choice>
    <mc:Fallback xmlns="">
      <p:transition spd="slow" advTm="277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9332" y="-1"/>
            <a:ext cx="12361332" cy="6999111"/>
          </a:xfrm>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821728275"/>
      </p:ext>
    </p:extLst>
  </p:cSld>
  <p:clrMapOvr>
    <a:masterClrMapping/>
  </p:clrMapOvr>
  <mc:AlternateContent xmlns:mc="http://schemas.openxmlformats.org/markup-compatibility/2006" xmlns:p14="http://schemas.microsoft.com/office/powerpoint/2010/main">
    <mc:Choice Requires="p14">
      <p:transition spd="slow" p14:dur="2000" advTm="19627"/>
    </mc:Choice>
    <mc:Fallback xmlns="">
      <p:transition spd="slow" advTm="196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0"/>
            <a:ext cx="12191999" cy="6858000"/>
          </a:xfrm>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626110740"/>
      </p:ext>
    </p:extLst>
  </p:cSld>
  <p:clrMapOvr>
    <a:masterClrMapping/>
  </p:clrMapOvr>
  <mc:AlternateContent xmlns:mc="http://schemas.openxmlformats.org/markup-compatibility/2006" xmlns:p14="http://schemas.microsoft.com/office/powerpoint/2010/main">
    <mc:Choice Requires="p14">
      <p:transition spd="slow" p14:dur="2000" advTm="39327"/>
    </mc:Choice>
    <mc:Fallback xmlns="">
      <p:transition spd="slow" advTm="393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0"/>
            <a:ext cx="12191999" cy="6858000"/>
          </a:xfrm>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465124062"/>
      </p:ext>
    </p:extLst>
  </p:cSld>
  <p:clrMapOvr>
    <a:masterClrMapping/>
  </p:clrMapOvr>
  <mc:AlternateContent xmlns:mc="http://schemas.openxmlformats.org/markup-compatibility/2006" xmlns:p14="http://schemas.microsoft.com/office/powerpoint/2010/main">
    <mc:Choice Requires="p14">
      <p:transition spd="slow" p14:dur="2000" advTm="13459"/>
    </mc:Choice>
    <mc:Fallback xmlns="">
      <p:transition spd="slow" advTm="134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9663" y="2471738"/>
            <a:ext cx="10515600" cy="2157411"/>
          </a:xfrm>
        </p:spPr>
        <p:txBody>
          <a:bodyPr/>
          <a:lstStyle/>
          <a:p>
            <a:r>
              <a:rPr lang="en-US" dirty="0" smtClean="0"/>
              <a:t>                    THANK YOU</a:t>
            </a:r>
            <a:endParaRPr lang="en-IN" dirty="0"/>
          </a:p>
        </p:txBody>
      </p:sp>
      <p:sp>
        <p:nvSpPr>
          <p:cNvPr id="3" name="Content Placeholder 2"/>
          <p:cNvSpPr>
            <a:spLocks noGrp="1"/>
          </p:cNvSpPr>
          <p:nvPr>
            <p:ph idx="1"/>
          </p:nvPr>
        </p:nvSpPr>
        <p:spPr/>
        <p:txBody>
          <a:bodyPr/>
          <a:lstStyle/>
          <a:p>
            <a:r>
              <a:rPr lang="en-US" dirty="0" smtClean="0"/>
              <a:t>          </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53848055"/>
      </p:ext>
    </p:extLst>
  </p:cSld>
  <p:clrMapOvr>
    <a:masterClrMapping/>
  </p:clrMapOvr>
  <mc:AlternateContent xmlns:mc="http://schemas.openxmlformats.org/markup-compatibility/2006" xmlns:p14="http://schemas.microsoft.com/office/powerpoint/2010/main">
    <mc:Choice Requires="p14">
      <p:transition spd="slow" p14:dur="2000" advTm="2288"/>
    </mc:Choice>
    <mc:Fallback xmlns="">
      <p:transition spd="slow" advTm="2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330</Words>
  <Application>Microsoft Office PowerPoint</Application>
  <PresentationFormat>Widescreen</PresentationFormat>
  <Paragraphs>14</Paragraphs>
  <Slides>9</Slides>
  <Notes>0</Notes>
  <HiddenSlides>0</HiddenSlides>
  <MMClips>9</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Project on Machine Learning</vt:lpstr>
      <vt:lpstr>Covid 19 – The Increasing Pandemic In India</vt:lpstr>
      <vt:lpstr>    Aims And Objectives Of Project</vt:lpstr>
      <vt:lpstr>       Brief Description Of Project</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Machine Learning</dc:title>
  <dc:creator>Poushali</dc:creator>
  <cp:lastModifiedBy>Poushali</cp:lastModifiedBy>
  <cp:revision>14</cp:revision>
  <dcterms:created xsi:type="dcterms:W3CDTF">2020-08-11T15:43:53Z</dcterms:created>
  <dcterms:modified xsi:type="dcterms:W3CDTF">2021-06-26T01:35:16Z</dcterms:modified>
</cp:coreProperties>
</file>