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69" d="100"/>
          <a:sy n="69" d="100"/>
        </p:scale>
        <p:origin x="60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F78D-E878-4736-99D8-E8B830B393FB}" type="datetimeFigureOut">
              <a:rPr lang="hu-HU" smtClean="0"/>
              <a:t>2021. 12. 09.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F323-5AAE-4BE2-A95F-A16206A217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4164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F78D-E878-4736-99D8-E8B830B393FB}" type="datetimeFigureOut">
              <a:rPr lang="hu-HU" smtClean="0"/>
              <a:t>2021. 12. 09.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F323-5AAE-4BE2-A95F-A16206A217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8252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F78D-E878-4736-99D8-E8B830B393FB}" type="datetimeFigureOut">
              <a:rPr lang="hu-HU" smtClean="0"/>
              <a:t>2021. 12. 09.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F323-5AAE-4BE2-A95F-A16206A217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775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F78D-E878-4736-99D8-E8B830B393FB}" type="datetimeFigureOut">
              <a:rPr lang="hu-HU" smtClean="0"/>
              <a:t>2021. 12. 09.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F323-5AAE-4BE2-A95F-A16206A217FC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2085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F78D-E878-4736-99D8-E8B830B393FB}" type="datetimeFigureOut">
              <a:rPr lang="hu-HU" smtClean="0"/>
              <a:t>2021. 12. 09.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F323-5AAE-4BE2-A95F-A16206A217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7626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F78D-E878-4736-99D8-E8B830B393FB}" type="datetimeFigureOut">
              <a:rPr lang="hu-HU" smtClean="0"/>
              <a:t>2021. 12. 09.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F323-5AAE-4BE2-A95F-A16206A217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2566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F78D-E878-4736-99D8-E8B830B393FB}" type="datetimeFigureOut">
              <a:rPr lang="hu-HU" smtClean="0"/>
              <a:t>2021. 12. 09.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F323-5AAE-4BE2-A95F-A16206A217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0670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F78D-E878-4736-99D8-E8B830B393FB}" type="datetimeFigureOut">
              <a:rPr lang="hu-HU" smtClean="0"/>
              <a:t>2021. 12. 09.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F323-5AAE-4BE2-A95F-A16206A217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3800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F78D-E878-4736-99D8-E8B830B393FB}" type="datetimeFigureOut">
              <a:rPr lang="hu-HU" smtClean="0"/>
              <a:t>2021. 12. 09.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F323-5AAE-4BE2-A95F-A16206A217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884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F78D-E878-4736-99D8-E8B830B393FB}" type="datetimeFigureOut">
              <a:rPr lang="hu-HU" smtClean="0"/>
              <a:t>2021. 12. 09.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F323-5AAE-4BE2-A95F-A16206A217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6008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F78D-E878-4736-99D8-E8B830B393FB}" type="datetimeFigureOut">
              <a:rPr lang="hu-HU" smtClean="0"/>
              <a:t>2021. 12. 09.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F323-5AAE-4BE2-A95F-A16206A217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165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F78D-E878-4736-99D8-E8B830B393FB}" type="datetimeFigureOut">
              <a:rPr lang="hu-HU" smtClean="0"/>
              <a:t>2021. 12. 09.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F323-5AAE-4BE2-A95F-A16206A217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8144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F78D-E878-4736-99D8-E8B830B393FB}" type="datetimeFigureOut">
              <a:rPr lang="hu-HU" smtClean="0"/>
              <a:t>2021. 12. 09.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F323-5AAE-4BE2-A95F-A16206A217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126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F78D-E878-4736-99D8-E8B830B393FB}" type="datetimeFigureOut">
              <a:rPr lang="hu-HU" smtClean="0"/>
              <a:t>2021. 12. 09.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F323-5AAE-4BE2-A95F-A16206A217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952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F78D-E878-4736-99D8-E8B830B393FB}" type="datetimeFigureOut">
              <a:rPr lang="hu-HU" smtClean="0"/>
              <a:t>2021. 12. 09.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F323-5AAE-4BE2-A95F-A16206A217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4631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F78D-E878-4736-99D8-E8B830B393FB}" type="datetimeFigureOut">
              <a:rPr lang="hu-HU" smtClean="0"/>
              <a:t>2021. 12. 09.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F323-5AAE-4BE2-A95F-A16206A217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6268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F78D-E878-4736-99D8-E8B830B393FB}" type="datetimeFigureOut">
              <a:rPr lang="hu-HU" smtClean="0"/>
              <a:t>2021. 12. 09.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F323-5AAE-4BE2-A95F-A16206A217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3983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76CF78D-E878-4736-99D8-E8B830B393FB}" type="datetimeFigureOut">
              <a:rPr lang="hu-HU" smtClean="0"/>
              <a:t>2021. 12. 09.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AF323-5AAE-4BE2-A95F-A16206A217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59852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 err="1" smtClean="0"/>
              <a:t>IoT</a:t>
            </a:r>
            <a:r>
              <a:rPr lang="hu-HU" dirty="0" smtClean="0"/>
              <a:t> eszközök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75675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</a:t>
            </a:r>
            <a:r>
              <a:rPr lang="hu-HU" dirty="0" err="1" smtClean="0"/>
              <a:t>IoT</a:t>
            </a:r>
            <a:r>
              <a:rPr lang="hu-HU" dirty="0" smtClean="0"/>
              <a:t> fogalma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Az IOT (Internet of </a:t>
            </a:r>
            <a:r>
              <a:rPr lang="hu-HU" b="1" dirty="0" err="1"/>
              <a:t>Things</a:t>
            </a:r>
            <a:r>
              <a:rPr lang="hu-HU" b="1" dirty="0"/>
              <a:t> - Dolgok Internete) egy igen divatos kifejezés, ami </a:t>
            </a:r>
            <a:r>
              <a:rPr lang="hu-HU" b="1" dirty="0" err="1"/>
              <a:t>sokmindent</a:t>
            </a:r>
            <a:r>
              <a:rPr lang="hu-HU" b="1" dirty="0"/>
              <a:t> jelenthet. Ennek a technológiának a lehetősége a mesterséges intelligenciát alkalmazó eszközökkel kombinálva a negyedik ipari forradalom körüli </a:t>
            </a:r>
            <a:r>
              <a:rPr lang="hu-HU" b="1" dirty="0" err="1"/>
              <a:t>hype</a:t>
            </a:r>
            <a:r>
              <a:rPr lang="hu-HU" b="1" dirty="0"/>
              <a:t> egyik fő mozgatórugója. </a:t>
            </a:r>
            <a:r>
              <a:rPr lang="hu-HU" b="1"/>
              <a:t>Ebben a cikkben szakértői oldalról, de érthetően mutatjuk be, miről is szól ez az egész, és mire lehet számítani üzleti innováció területén ebben a témában.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5579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</a:t>
            </a:r>
            <a:r>
              <a:rPr lang="hu-HU" dirty="0" err="1" smtClean="0"/>
              <a:t>IoT</a:t>
            </a:r>
            <a:r>
              <a:rPr lang="hu-HU" dirty="0" smtClean="0"/>
              <a:t> története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0737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IoT</a:t>
            </a:r>
            <a:r>
              <a:rPr lang="hu-HU" dirty="0" smtClean="0"/>
              <a:t> eszközök a mindennapokban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95913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</TotalTime>
  <Words>81</Words>
  <Application>Microsoft Office PowerPoint</Application>
  <PresentationFormat>Szélesvásznú</PresentationFormat>
  <Paragraphs>5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IoT eszközök</vt:lpstr>
      <vt:lpstr>Az IoT fogalma</vt:lpstr>
      <vt:lpstr>Az IoT története</vt:lpstr>
      <vt:lpstr>IoT eszközök a mindennapokban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eszközök</dc:title>
  <dc:creator>Barnáné Papp Éva</dc:creator>
  <cp:lastModifiedBy>Barnáné Papp Éva</cp:lastModifiedBy>
  <cp:revision>3</cp:revision>
  <dcterms:created xsi:type="dcterms:W3CDTF">2021-10-18T10:23:51Z</dcterms:created>
  <dcterms:modified xsi:type="dcterms:W3CDTF">2021-12-09T11:25:10Z</dcterms:modified>
</cp:coreProperties>
</file>