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16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25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7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08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62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56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67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0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8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0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81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26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5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463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2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98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6CF78D-E878-4736-99D8-E8B830B393FB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F323-5AAE-4BE2-A95F-A16206A217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985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IoT</a:t>
            </a:r>
            <a:r>
              <a:rPr lang="hu-HU" dirty="0" smtClean="0"/>
              <a:t> eszközök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567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IoT</a:t>
            </a:r>
            <a:r>
              <a:rPr lang="hu-HU" dirty="0" smtClean="0"/>
              <a:t> fogalma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57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IoT</a:t>
            </a:r>
            <a:r>
              <a:rPr lang="hu-HU" dirty="0" smtClean="0"/>
              <a:t> 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73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IoT</a:t>
            </a:r>
            <a:r>
              <a:rPr lang="hu-HU" dirty="0" smtClean="0"/>
              <a:t> eszközök a mindennapokban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59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12</Words>
  <Application>Microsoft Office PowerPoint</Application>
  <PresentationFormat>Szélesvásznú</PresentationFormat>
  <Paragraphs>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IoT eszközök</vt:lpstr>
      <vt:lpstr>Az IoT fogalma</vt:lpstr>
      <vt:lpstr>Az IoT története</vt:lpstr>
      <vt:lpstr>IoT eszközök a mindennapokban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eszközök</dc:title>
  <dc:creator>Barnáné Papp Éva</dc:creator>
  <cp:lastModifiedBy>Barnáné Papp Éva</cp:lastModifiedBy>
  <cp:revision>2</cp:revision>
  <dcterms:created xsi:type="dcterms:W3CDTF">2021-10-18T10:23:51Z</dcterms:created>
  <dcterms:modified xsi:type="dcterms:W3CDTF">2021-10-18T10:29:10Z</dcterms:modified>
</cp:coreProperties>
</file>