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57" r:id="rId4"/>
    <p:sldId id="261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85"/>
  </p:normalViewPr>
  <p:slideViewPr>
    <p:cSldViewPr snapToGrid="0" snapToObjects="1">
      <p:cViewPr varScale="1">
        <p:scale>
          <a:sx n="130" d="100"/>
          <a:sy n="130" d="100"/>
        </p:scale>
        <p:origin x="192" y="1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06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66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7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7/22/20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9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7/22/20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1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24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23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4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66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7/22/20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4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26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060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viepostershop.com/feature/mini/100-best-selling-movie-posters/default.asp?page=1#results" TargetMode="External"/><Relationship Id="rId2" Type="http://schemas.openxmlformats.org/officeDocument/2006/relationships/hyperlink" Target="https://www.imdb.com/interfac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C63212-42D2-42CC-9C03-04808CD080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08" r="9091" b="72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97A3C-6CF1-5A41-9D30-7CF08DC5A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273" y="2543389"/>
            <a:ext cx="4023360" cy="2802219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Vis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401E6-8A5B-4445-ACB2-722EF3BA9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272" y="5390379"/>
            <a:ext cx="4023359" cy="120814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Top Movie Posters and IMDb </a:t>
            </a:r>
          </a:p>
          <a:p>
            <a:r>
              <a:rPr lang="en-US" dirty="0">
                <a:solidFill>
                  <a:schemeClr val="bg1"/>
                </a:solidFill>
              </a:rPr>
              <a:t>By: Jason Barnes</a:t>
            </a:r>
          </a:p>
        </p:txBody>
      </p:sp>
    </p:spTree>
    <p:extLst>
      <p:ext uri="{BB962C8B-B14F-4D97-AF65-F5344CB8AC3E}">
        <p14:creationId xmlns:p14="http://schemas.microsoft.com/office/powerpoint/2010/main" val="353674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A81AE9E-6BEE-A44D-8F07-37EA8CC302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027DC1-1ADE-084B-83C5-110504D74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433" y="3194149"/>
            <a:ext cx="2263134" cy="46970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D84AEE-3CC5-F04D-B8A8-9E70CFBBAC77}"/>
              </a:ext>
            </a:extLst>
          </p:cNvPr>
          <p:cNvSpPr txBox="1"/>
          <p:nvPr/>
        </p:nvSpPr>
        <p:spPr>
          <a:xfrm>
            <a:off x="3408405" y="4127531"/>
            <a:ext cx="5375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Visualization can be found here: https://</a:t>
            </a:r>
            <a:r>
              <a:rPr lang="en-US" dirty="0" err="1">
                <a:solidFill>
                  <a:schemeClr val="bg1"/>
                </a:solidFill>
              </a:rPr>
              <a:t>xd.adobe.com</a:t>
            </a:r>
            <a:r>
              <a:rPr lang="en-US" dirty="0">
                <a:solidFill>
                  <a:schemeClr val="bg1"/>
                </a:solidFill>
              </a:rPr>
              <a:t>/view/f7d2919c-4931-4449-96f2-eaba49a27c5f-a281/?</a:t>
            </a:r>
            <a:r>
              <a:rPr lang="en-US" dirty="0" err="1">
                <a:solidFill>
                  <a:schemeClr val="bg1"/>
                </a:solidFill>
              </a:rPr>
              <a:t>fullscreen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29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A81AE9E-6BEE-A44D-8F07-37EA8CC302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C17D8B-6611-6846-A092-11993240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785" y="3126114"/>
            <a:ext cx="2139566" cy="6057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Story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209EBF-EB8E-2349-8DBC-ECF92832B427}"/>
              </a:ext>
            </a:extLst>
          </p:cNvPr>
          <p:cNvSpPr txBox="1"/>
          <p:nvPr/>
        </p:nvSpPr>
        <p:spPr>
          <a:xfrm>
            <a:off x="7414054" y="88721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1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A81AE9E-6BEE-A44D-8F07-37EA8CC302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C17D8B-6611-6846-A092-11993240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90978-8279-1A49-BD32-40DC86D89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IMDb Datasets (</a:t>
            </a:r>
            <a:r>
              <a:rPr lang="en-US" dirty="0">
                <a:hlinkClick r:id="rId2"/>
              </a:rPr>
              <a:t>https://www.imdb.com/interfaces/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4 datasets (ratings, basics, principals and  name basics)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.TSV - largest file has over 6.9 million observations (basics) mix of all types (videogame, movie, short film, TV series etc.)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Free to public </a:t>
            </a:r>
          </a:p>
          <a:p>
            <a:r>
              <a:rPr lang="en-US" dirty="0">
                <a:solidFill>
                  <a:schemeClr val="bg1"/>
                </a:solidFill>
              </a:rPr>
              <a:t>Movie Poster Shop (</a:t>
            </a:r>
            <a:r>
              <a:rPr lang="en-US" dirty="0">
                <a:hlinkClick r:id="rId3"/>
              </a:rPr>
              <a:t>https://www.moviepostershop.com/feature/mini/100-best-selling-movie-posters/default.asp?page=1#results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Paginated data over 6 pages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Web crawl the data using methods I published in one of our discussions </a:t>
            </a:r>
          </a:p>
        </p:txBody>
      </p:sp>
    </p:spTree>
    <p:extLst>
      <p:ext uri="{BB962C8B-B14F-4D97-AF65-F5344CB8AC3E}">
        <p14:creationId xmlns:p14="http://schemas.microsoft.com/office/powerpoint/2010/main" val="295981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A81AE9E-6BEE-A44D-8F07-37EA8CC302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C17D8B-6611-6846-A092-11993240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90978-8279-1A49-BD32-40DC86D89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Film Titles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Star Wars retroactively titled Star Wars: Episode IV - A New Hope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Kill Bill: Vol 1 vs Kill Bill Vol 1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Star Trek 2 vs Star Trek II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Original titles vs Primary Titles ( Spirted Away - Sen to Chihiro no </a:t>
            </a:r>
            <a:r>
              <a:rPr lang="en-US" dirty="0" err="1">
                <a:solidFill>
                  <a:schemeClr val="bg1"/>
                </a:solidFill>
              </a:rPr>
              <a:t>kamikakushi</a:t>
            </a:r>
            <a:r>
              <a:rPr lang="en-US" dirty="0">
                <a:solidFill>
                  <a:schemeClr val="bg1"/>
                </a:solidFill>
              </a:rPr>
              <a:t> (original title)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Godfather, Part 2 vs The Godfather: Part II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Band of Brothers - Not a film (HBO Miniseries) </a:t>
            </a:r>
          </a:p>
          <a:p>
            <a:r>
              <a:rPr lang="en-US" dirty="0">
                <a:solidFill>
                  <a:schemeClr val="bg1"/>
                </a:solidFill>
              </a:rPr>
              <a:t>Approx. 25 films total had to be cleaned to match</a:t>
            </a:r>
          </a:p>
        </p:txBody>
      </p:sp>
    </p:spTree>
    <p:extLst>
      <p:ext uri="{BB962C8B-B14F-4D97-AF65-F5344CB8AC3E}">
        <p14:creationId xmlns:p14="http://schemas.microsoft.com/office/powerpoint/2010/main" val="240359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A81AE9E-6BEE-A44D-8F07-37EA8CC302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C17D8B-6611-6846-A092-11993240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Tools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90978-8279-1A49-BD32-40DC86D89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Tools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 (R Studio)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Adobe XD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Illustrator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PowerPoint</a:t>
            </a:r>
          </a:p>
          <a:p>
            <a:r>
              <a:rPr lang="en-US" dirty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Connected the IMDB datasets via left join on a primary key provided in each dataset except name basics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Connected new dataset called </a:t>
            </a:r>
            <a:r>
              <a:rPr lang="en-US" dirty="0" err="1">
                <a:solidFill>
                  <a:schemeClr val="bg1"/>
                </a:solidFill>
              </a:rPr>
              <a:t>df_rating_basics</a:t>
            </a:r>
            <a:r>
              <a:rPr lang="en-US" dirty="0">
                <a:solidFill>
                  <a:schemeClr val="bg1"/>
                </a:solidFill>
              </a:rPr>
              <a:t> to the web crawled data based on film title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Output the data to csv where I had to clean the data that was not properly joined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Brought clean Top 100 posters with IMDb Data back into R to begin visualization process</a:t>
            </a:r>
          </a:p>
        </p:txBody>
      </p:sp>
    </p:spTree>
    <p:extLst>
      <p:ext uri="{BB962C8B-B14F-4D97-AF65-F5344CB8AC3E}">
        <p14:creationId xmlns:p14="http://schemas.microsoft.com/office/powerpoint/2010/main" val="3623920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A81AE9E-6BEE-A44D-8F07-37EA8CC302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C17D8B-6611-6846-A092-11993240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9007" y="2959297"/>
            <a:ext cx="2853986" cy="9394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Ideas and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11424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A81AE9E-6BEE-A44D-8F07-37EA8CC302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C17D8B-6611-6846-A092-11993240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34" y="599156"/>
            <a:ext cx="2853986" cy="9394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Ideas and Presentation</a:t>
            </a:r>
          </a:p>
        </p:txBody>
      </p:sp>
      <p:pic>
        <p:nvPicPr>
          <p:cNvPr id="4" name="Picture 3" descr="A picture containing food&#10;&#10;Description automatically generated">
            <a:extLst>
              <a:ext uri="{FF2B5EF4-FFF2-40B4-BE49-F238E27FC236}">
                <a16:creationId xmlns:a16="http://schemas.microsoft.com/office/drawing/2014/main" id="{BF17027E-76FD-EC46-B37C-833EAA6D0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000" y="889000"/>
            <a:ext cx="2540000" cy="3733800"/>
          </a:xfrm>
          <a:prstGeom prst="rect">
            <a:avLst/>
          </a:prstGeom>
        </p:spPr>
      </p:pic>
      <p:pic>
        <p:nvPicPr>
          <p:cNvPr id="7" name="Picture 6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51747F71-7BDB-5449-A61E-0CFD76C71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055" y="2479379"/>
            <a:ext cx="2329363" cy="3597571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D8571D-60F6-6149-ADEE-51613270F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125" y="781050"/>
            <a:ext cx="2540000" cy="3949700"/>
          </a:xfrm>
          <a:prstGeom prst="rect">
            <a:avLst/>
          </a:prstGeom>
        </p:spPr>
      </p:pic>
      <p:pic>
        <p:nvPicPr>
          <p:cNvPr id="11" name="Picture 10" descr="A close up of a newspaper&#10;&#10;Description automatically generated">
            <a:extLst>
              <a:ext uri="{FF2B5EF4-FFF2-40B4-BE49-F238E27FC236}">
                <a16:creationId xmlns:a16="http://schemas.microsoft.com/office/drawing/2014/main" id="{2B98BF10-C20A-424F-BF3B-D375FA1FE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9450" y="2633839"/>
            <a:ext cx="2324100" cy="3443111"/>
          </a:xfrm>
          <a:prstGeom prst="rect">
            <a:avLst/>
          </a:prstGeom>
        </p:spPr>
      </p:pic>
      <p:pic>
        <p:nvPicPr>
          <p:cNvPr id="13" name="Picture 12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05AA356F-7C7B-344F-9736-3C515B0BA4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852" y="1869518"/>
            <a:ext cx="2468880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37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A81AE9E-6BEE-A44D-8F07-37EA8CC302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C17D8B-6611-6846-A092-11993240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34" y="599156"/>
            <a:ext cx="2853986" cy="9394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Ideas and Presentation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CF446E-6E3A-7049-B5C9-A1BF6A65C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317" y="1068859"/>
            <a:ext cx="5660129" cy="3485094"/>
          </a:xfrm>
          <a:prstGeom prst="rect">
            <a:avLst/>
          </a:prstGeom>
        </p:spPr>
      </p:pic>
      <p:pic>
        <p:nvPicPr>
          <p:cNvPr id="16" name="Picture 15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74ADD414-B702-5945-8278-FDC8C9AA8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34" y="2487408"/>
            <a:ext cx="6125176" cy="377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99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A81AE9E-6BEE-A44D-8F07-37EA8CC302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7D9169-3042-DB43-A3B5-BFFD71E40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090" y="0"/>
            <a:ext cx="56298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990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413624"/>
      </a:dk2>
      <a:lt2>
        <a:srgbClr val="E7E2E8"/>
      </a:lt2>
      <a:accent1>
        <a:srgbClr val="33B822"/>
      </a:accent1>
      <a:accent2>
        <a:srgbClr val="69B415"/>
      </a:accent2>
      <a:accent3>
        <a:srgbClr val="9FA61F"/>
      </a:accent3>
      <a:accent4>
        <a:srgbClr val="D38F19"/>
      </a:accent4>
      <a:accent5>
        <a:srgbClr val="E5542B"/>
      </a:accent5>
      <a:accent6>
        <a:srgbClr val="D3193E"/>
      </a:accent6>
      <a:hlink>
        <a:srgbClr val="BB6D3C"/>
      </a:hlink>
      <a:folHlink>
        <a:srgbClr val="828282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313</Words>
  <Application>Microsoft Macintosh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Avenir Next LT Pro</vt:lpstr>
      <vt:lpstr>Wingdings 2</vt:lpstr>
      <vt:lpstr>DividendVTI</vt:lpstr>
      <vt:lpstr>Data Vis 1</vt:lpstr>
      <vt:lpstr>The Story</vt:lpstr>
      <vt:lpstr>Data</vt:lpstr>
      <vt:lpstr>Data issues</vt:lpstr>
      <vt:lpstr>Tools and Methods</vt:lpstr>
      <vt:lpstr>Ideas and Presentation</vt:lpstr>
      <vt:lpstr>Ideas and Presentation</vt:lpstr>
      <vt:lpstr>Ideas and Presentation</vt:lpstr>
      <vt:lpstr>PowerPoint Presentation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 1</dc:title>
  <dc:creator>Jason Barnes</dc:creator>
  <cp:lastModifiedBy>Jason Barnes</cp:lastModifiedBy>
  <cp:revision>7</cp:revision>
  <dcterms:created xsi:type="dcterms:W3CDTF">2020-07-22T18:03:24Z</dcterms:created>
  <dcterms:modified xsi:type="dcterms:W3CDTF">2020-07-23T12:11:18Z</dcterms:modified>
</cp:coreProperties>
</file>