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7" r:id="rId3"/>
    <p:sldId id="258" r:id="rId4"/>
    <p:sldId id="265" r:id="rId5"/>
    <p:sldId id="262" r:id="rId6"/>
    <p:sldId id="264" r:id="rId7"/>
    <p:sldId id="266" r:id="rId8"/>
    <p:sldId id="259" r:id="rId9"/>
    <p:sldId id="260"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ds Smoke" initials="DS" lastIdx="2" clrIdx="0">
    <p:extLst>
      <p:ext uri="{19B8F6BF-5375-455C-9EA6-DF929625EA0E}">
        <p15:presenceInfo xmlns:p15="http://schemas.microsoft.com/office/powerpoint/2012/main" userId="144cbaebde0ad5e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EEB26-5E0E-E070-FC70-482FFDB6B1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5C7649A-0F41-24AA-DB7B-92C30FFCBB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ADC3E80-A0B6-532C-C3E8-FE8D3625D1CA}"/>
              </a:ext>
            </a:extLst>
          </p:cNvPr>
          <p:cNvSpPr>
            <a:spLocks noGrp="1"/>
          </p:cNvSpPr>
          <p:nvPr>
            <p:ph type="dt" sz="half" idx="10"/>
          </p:nvPr>
        </p:nvSpPr>
        <p:spPr/>
        <p:txBody>
          <a:bodyPr/>
          <a:lstStyle/>
          <a:p>
            <a:fld id="{38E14C5A-7CB9-4816-A9F7-830AB2007830}" type="datetimeFigureOut">
              <a:rPr lang="en-IN" smtClean="0"/>
              <a:t>24-05-2022</a:t>
            </a:fld>
            <a:endParaRPr lang="en-IN"/>
          </a:p>
        </p:txBody>
      </p:sp>
      <p:sp>
        <p:nvSpPr>
          <p:cNvPr id="5" name="Footer Placeholder 4">
            <a:extLst>
              <a:ext uri="{FF2B5EF4-FFF2-40B4-BE49-F238E27FC236}">
                <a16:creationId xmlns:a16="http://schemas.microsoft.com/office/drawing/2014/main" id="{B982EA06-DF27-C7AE-4E55-9BD297684A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B6982B-2B67-8DA4-E4D4-971E1F4BE127}"/>
              </a:ext>
            </a:extLst>
          </p:cNvPr>
          <p:cNvSpPr>
            <a:spLocks noGrp="1"/>
          </p:cNvSpPr>
          <p:nvPr>
            <p:ph type="sldNum" sz="quarter" idx="12"/>
          </p:nvPr>
        </p:nvSpPr>
        <p:spPr/>
        <p:txBody>
          <a:bodyPr/>
          <a:lstStyle/>
          <a:p>
            <a:fld id="{E34020CB-D868-46F6-99C6-FEE8E7995A79}" type="slidenum">
              <a:rPr lang="en-IN" smtClean="0"/>
              <a:t>‹#›</a:t>
            </a:fld>
            <a:endParaRPr lang="en-IN"/>
          </a:p>
        </p:txBody>
      </p:sp>
    </p:spTree>
    <p:extLst>
      <p:ext uri="{BB962C8B-B14F-4D97-AF65-F5344CB8AC3E}">
        <p14:creationId xmlns:p14="http://schemas.microsoft.com/office/powerpoint/2010/main" val="1448837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5B432-6614-8A1D-797D-B49C17AA296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A5FFE8F-8332-C9FF-C88E-835F0B192F2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DD6305-81D6-1EC4-6EAA-CC7EE3CCCA43}"/>
              </a:ext>
            </a:extLst>
          </p:cNvPr>
          <p:cNvSpPr>
            <a:spLocks noGrp="1"/>
          </p:cNvSpPr>
          <p:nvPr>
            <p:ph type="dt" sz="half" idx="10"/>
          </p:nvPr>
        </p:nvSpPr>
        <p:spPr/>
        <p:txBody>
          <a:bodyPr/>
          <a:lstStyle/>
          <a:p>
            <a:fld id="{38E14C5A-7CB9-4816-A9F7-830AB2007830}" type="datetimeFigureOut">
              <a:rPr lang="en-IN" smtClean="0"/>
              <a:t>24-05-2022</a:t>
            </a:fld>
            <a:endParaRPr lang="en-IN"/>
          </a:p>
        </p:txBody>
      </p:sp>
      <p:sp>
        <p:nvSpPr>
          <p:cNvPr id="5" name="Footer Placeholder 4">
            <a:extLst>
              <a:ext uri="{FF2B5EF4-FFF2-40B4-BE49-F238E27FC236}">
                <a16:creationId xmlns:a16="http://schemas.microsoft.com/office/drawing/2014/main" id="{80A26666-0ACD-F433-887F-A6FA9F85FD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FFD537-F6AF-FFE1-DB50-48D8B8D562CC}"/>
              </a:ext>
            </a:extLst>
          </p:cNvPr>
          <p:cNvSpPr>
            <a:spLocks noGrp="1"/>
          </p:cNvSpPr>
          <p:nvPr>
            <p:ph type="sldNum" sz="quarter" idx="12"/>
          </p:nvPr>
        </p:nvSpPr>
        <p:spPr/>
        <p:txBody>
          <a:bodyPr/>
          <a:lstStyle/>
          <a:p>
            <a:fld id="{E34020CB-D868-46F6-99C6-FEE8E7995A79}" type="slidenum">
              <a:rPr lang="en-IN" smtClean="0"/>
              <a:t>‹#›</a:t>
            </a:fld>
            <a:endParaRPr lang="en-IN"/>
          </a:p>
        </p:txBody>
      </p:sp>
    </p:spTree>
    <p:extLst>
      <p:ext uri="{BB962C8B-B14F-4D97-AF65-F5344CB8AC3E}">
        <p14:creationId xmlns:p14="http://schemas.microsoft.com/office/powerpoint/2010/main" val="4094791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FEFFD2-BD33-07E7-ACBC-5E7455C14CC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B8FBE64-6408-8DF1-F583-C137DFBEA7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5D9B1B-AD4F-54F5-4258-73AA5202BEFD}"/>
              </a:ext>
            </a:extLst>
          </p:cNvPr>
          <p:cNvSpPr>
            <a:spLocks noGrp="1"/>
          </p:cNvSpPr>
          <p:nvPr>
            <p:ph type="dt" sz="half" idx="10"/>
          </p:nvPr>
        </p:nvSpPr>
        <p:spPr/>
        <p:txBody>
          <a:bodyPr/>
          <a:lstStyle/>
          <a:p>
            <a:fld id="{38E14C5A-7CB9-4816-A9F7-830AB2007830}" type="datetimeFigureOut">
              <a:rPr lang="en-IN" smtClean="0"/>
              <a:t>24-05-2022</a:t>
            </a:fld>
            <a:endParaRPr lang="en-IN"/>
          </a:p>
        </p:txBody>
      </p:sp>
      <p:sp>
        <p:nvSpPr>
          <p:cNvPr id="5" name="Footer Placeholder 4">
            <a:extLst>
              <a:ext uri="{FF2B5EF4-FFF2-40B4-BE49-F238E27FC236}">
                <a16:creationId xmlns:a16="http://schemas.microsoft.com/office/drawing/2014/main" id="{48B11B4B-3EFA-8DCB-29A4-AE332D42CF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EDE59D-3057-A09A-C125-6E69F00C9432}"/>
              </a:ext>
            </a:extLst>
          </p:cNvPr>
          <p:cNvSpPr>
            <a:spLocks noGrp="1"/>
          </p:cNvSpPr>
          <p:nvPr>
            <p:ph type="sldNum" sz="quarter" idx="12"/>
          </p:nvPr>
        </p:nvSpPr>
        <p:spPr/>
        <p:txBody>
          <a:bodyPr/>
          <a:lstStyle/>
          <a:p>
            <a:fld id="{E34020CB-D868-46F6-99C6-FEE8E7995A79}" type="slidenum">
              <a:rPr lang="en-IN" smtClean="0"/>
              <a:t>‹#›</a:t>
            </a:fld>
            <a:endParaRPr lang="en-IN"/>
          </a:p>
        </p:txBody>
      </p:sp>
    </p:spTree>
    <p:extLst>
      <p:ext uri="{BB962C8B-B14F-4D97-AF65-F5344CB8AC3E}">
        <p14:creationId xmlns:p14="http://schemas.microsoft.com/office/powerpoint/2010/main" val="663811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0E197-109D-E7C4-7F05-27DE984276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EDD7727-D3F7-7F95-B3D1-B955D85B97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66D57D-B099-CD31-F505-116488E95603}"/>
              </a:ext>
            </a:extLst>
          </p:cNvPr>
          <p:cNvSpPr>
            <a:spLocks noGrp="1"/>
          </p:cNvSpPr>
          <p:nvPr>
            <p:ph type="dt" sz="half" idx="10"/>
          </p:nvPr>
        </p:nvSpPr>
        <p:spPr/>
        <p:txBody>
          <a:bodyPr/>
          <a:lstStyle/>
          <a:p>
            <a:fld id="{38E14C5A-7CB9-4816-A9F7-830AB2007830}" type="datetimeFigureOut">
              <a:rPr lang="en-IN" smtClean="0"/>
              <a:t>24-05-2022</a:t>
            </a:fld>
            <a:endParaRPr lang="en-IN"/>
          </a:p>
        </p:txBody>
      </p:sp>
      <p:sp>
        <p:nvSpPr>
          <p:cNvPr id="5" name="Footer Placeholder 4">
            <a:extLst>
              <a:ext uri="{FF2B5EF4-FFF2-40B4-BE49-F238E27FC236}">
                <a16:creationId xmlns:a16="http://schemas.microsoft.com/office/drawing/2014/main" id="{F201E054-8108-B619-2D94-D5BF5BAD0E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0835C7-6188-86D6-3177-0A52776072C1}"/>
              </a:ext>
            </a:extLst>
          </p:cNvPr>
          <p:cNvSpPr>
            <a:spLocks noGrp="1"/>
          </p:cNvSpPr>
          <p:nvPr>
            <p:ph type="sldNum" sz="quarter" idx="12"/>
          </p:nvPr>
        </p:nvSpPr>
        <p:spPr/>
        <p:txBody>
          <a:bodyPr/>
          <a:lstStyle/>
          <a:p>
            <a:fld id="{E34020CB-D868-46F6-99C6-FEE8E7995A79}" type="slidenum">
              <a:rPr lang="en-IN" smtClean="0"/>
              <a:t>‹#›</a:t>
            </a:fld>
            <a:endParaRPr lang="en-IN"/>
          </a:p>
        </p:txBody>
      </p:sp>
    </p:spTree>
    <p:extLst>
      <p:ext uri="{BB962C8B-B14F-4D97-AF65-F5344CB8AC3E}">
        <p14:creationId xmlns:p14="http://schemas.microsoft.com/office/powerpoint/2010/main" val="1288570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02A05-63BC-AAAD-2E9A-FD35AC6A9E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1494C08-63FF-0244-AD3C-9848C54491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7CCADF-EB1F-BE88-E0DD-85D682CEAE63}"/>
              </a:ext>
            </a:extLst>
          </p:cNvPr>
          <p:cNvSpPr>
            <a:spLocks noGrp="1"/>
          </p:cNvSpPr>
          <p:nvPr>
            <p:ph type="dt" sz="half" idx="10"/>
          </p:nvPr>
        </p:nvSpPr>
        <p:spPr/>
        <p:txBody>
          <a:bodyPr/>
          <a:lstStyle/>
          <a:p>
            <a:fld id="{38E14C5A-7CB9-4816-A9F7-830AB2007830}" type="datetimeFigureOut">
              <a:rPr lang="en-IN" smtClean="0"/>
              <a:t>24-05-2022</a:t>
            </a:fld>
            <a:endParaRPr lang="en-IN"/>
          </a:p>
        </p:txBody>
      </p:sp>
      <p:sp>
        <p:nvSpPr>
          <p:cNvPr id="5" name="Footer Placeholder 4">
            <a:extLst>
              <a:ext uri="{FF2B5EF4-FFF2-40B4-BE49-F238E27FC236}">
                <a16:creationId xmlns:a16="http://schemas.microsoft.com/office/drawing/2014/main" id="{54E283F1-E5C0-4E7A-E145-FD4361BD1D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3EB026-675F-CE4C-8C09-4DF3CFD5418E}"/>
              </a:ext>
            </a:extLst>
          </p:cNvPr>
          <p:cNvSpPr>
            <a:spLocks noGrp="1"/>
          </p:cNvSpPr>
          <p:nvPr>
            <p:ph type="sldNum" sz="quarter" idx="12"/>
          </p:nvPr>
        </p:nvSpPr>
        <p:spPr/>
        <p:txBody>
          <a:bodyPr/>
          <a:lstStyle/>
          <a:p>
            <a:fld id="{E34020CB-D868-46F6-99C6-FEE8E7995A79}" type="slidenum">
              <a:rPr lang="en-IN" smtClean="0"/>
              <a:t>‹#›</a:t>
            </a:fld>
            <a:endParaRPr lang="en-IN"/>
          </a:p>
        </p:txBody>
      </p:sp>
    </p:spTree>
    <p:extLst>
      <p:ext uri="{BB962C8B-B14F-4D97-AF65-F5344CB8AC3E}">
        <p14:creationId xmlns:p14="http://schemas.microsoft.com/office/powerpoint/2010/main" val="1043703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A0E62-F8DF-79E7-BA13-7456DA06604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C5F518-A6C1-A6A8-AF3B-E00FE8DB30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EA681EC-0D6C-215C-167F-B902C99F22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2652CC0-845B-8559-0D2B-D9A86B62B65A}"/>
              </a:ext>
            </a:extLst>
          </p:cNvPr>
          <p:cNvSpPr>
            <a:spLocks noGrp="1"/>
          </p:cNvSpPr>
          <p:nvPr>
            <p:ph type="dt" sz="half" idx="10"/>
          </p:nvPr>
        </p:nvSpPr>
        <p:spPr/>
        <p:txBody>
          <a:bodyPr/>
          <a:lstStyle/>
          <a:p>
            <a:fld id="{38E14C5A-7CB9-4816-A9F7-830AB2007830}" type="datetimeFigureOut">
              <a:rPr lang="en-IN" smtClean="0"/>
              <a:t>24-05-2022</a:t>
            </a:fld>
            <a:endParaRPr lang="en-IN"/>
          </a:p>
        </p:txBody>
      </p:sp>
      <p:sp>
        <p:nvSpPr>
          <p:cNvPr id="6" name="Footer Placeholder 5">
            <a:extLst>
              <a:ext uri="{FF2B5EF4-FFF2-40B4-BE49-F238E27FC236}">
                <a16:creationId xmlns:a16="http://schemas.microsoft.com/office/drawing/2014/main" id="{149E234D-1B79-2D4B-A3BA-177C5E316D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9DAFE3-C11B-A998-03FB-FBE9AAF57683}"/>
              </a:ext>
            </a:extLst>
          </p:cNvPr>
          <p:cNvSpPr>
            <a:spLocks noGrp="1"/>
          </p:cNvSpPr>
          <p:nvPr>
            <p:ph type="sldNum" sz="quarter" idx="12"/>
          </p:nvPr>
        </p:nvSpPr>
        <p:spPr/>
        <p:txBody>
          <a:bodyPr/>
          <a:lstStyle/>
          <a:p>
            <a:fld id="{E34020CB-D868-46F6-99C6-FEE8E7995A79}" type="slidenum">
              <a:rPr lang="en-IN" smtClean="0"/>
              <a:t>‹#›</a:t>
            </a:fld>
            <a:endParaRPr lang="en-IN"/>
          </a:p>
        </p:txBody>
      </p:sp>
    </p:spTree>
    <p:extLst>
      <p:ext uri="{BB962C8B-B14F-4D97-AF65-F5344CB8AC3E}">
        <p14:creationId xmlns:p14="http://schemas.microsoft.com/office/powerpoint/2010/main" val="2105149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1F6BA-6282-A3A8-C84A-CBCE7AD39E6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2372C7C-D9D6-6985-1CA4-6674AC9263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F41C70-0DCE-3316-D63F-6DC6442040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80C169B-63E2-12BC-1CB1-216C451AF4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E6FA5F-CD6A-DC6B-5F9B-AE628EC692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6E0C362-1461-4011-B43E-7035FECA58FB}"/>
              </a:ext>
            </a:extLst>
          </p:cNvPr>
          <p:cNvSpPr>
            <a:spLocks noGrp="1"/>
          </p:cNvSpPr>
          <p:nvPr>
            <p:ph type="dt" sz="half" idx="10"/>
          </p:nvPr>
        </p:nvSpPr>
        <p:spPr/>
        <p:txBody>
          <a:bodyPr/>
          <a:lstStyle/>
          <a:p>
            <a:fld id="{38E14C5A-7CB9-4816-A9F7-830AB2007830}" type="datetimeFigureOut">
              <a:rPr lang="en-IN" smtClean="0"/>
              <a:t>24-05-2022</a:t>
            </a:fld>
            <a:endParaRPr lang="en-IN"/>
          </a:p>
        </p:txBody>
      </p:sp>
      <p:sp>
        <p:nvSpPr>
          <p:cNvPr id="8" name="Footer Placeholder 7">
            <a:extLst>
              <a:ext uri="{FF2B5EF4-FFF2-40B4-BE49-F238E27FC236}">
                <a16:creationId xmlns:a16="http://schemas.microsoft.com/office/drawing/2014/main" id="{D2067A95-15AA-A7F8-C6BB-DDBC0D75CF3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A4E00ED-CDF5-AF9E-AF3E-984516AE47E8}"/>
              </a:ext>
            </a:extLst>
          </p:cNvPr>
          <p:cNvSpPr>
            <a:spLocks noGrp="1"/>
          </p:cNvSpPr>
          <p:nvPr>
            <p:ph type="sldNum" sz="quarter" idx="12"/>
          </p:nvPr>
        </p:nvSpPr>
        <p:spPr/>
        <p:txBody>
          <a:bodyPr/>
          <a:lstStyle/>
          <a:p>
            <a:fld id="{E34020CB-D868-46F6-99C6-FEE8E7995A79}" type="slidenum">
              <a:rPr lang="en-IN" smtClean="0"/>
              <a:t>‹#›</a:t>
            </a:fld>
            <a:endParaRPr lang="en-IN"/>
          </a:p>
        </p:txBody>
      </p:sp>
    </p:spTree>
    <p:extLst>
      <p:ext uri="{BB962C8B-B14F-4D97-AF65-F5344CB8AC3E}">
        <p14:creationId xmlns:p14="http://schemas.microsoft.com/office/powerpoint/2010/main" val="2559677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3100B-7AF0-C8E7-BD51-33D78741EF3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9AF6681-97A3-7D81-B1DB-BDAE4F9DD477}"/>
              </a:ext>
            </a:extLst>
          </p:cNvPr>
          <p:cNvSpPr>
            <a:spLocks noGrp="1"/>
          </p:cNvSpPr>
          <p:nvPr>
            <p:ph type="dt" sz="half" idx="10"/>
          </p:nvPr>
        </p:nvSpPr>
        <p:spPr/>
        <p:txBody>
          <a:bodyPr/>
          <a:lstStyle/>
          <a:p>
            <a:fld id="{38E14C5A-7CB9-4816-A9F7-830AB2007830}" type="datetimeFigureOut">
              <a:rPr lang="en-IN" smtClean="0"/>
              <a:t>24-05-2022</a:t>
            </a:fld>
            <a:endParaRPr lang="en-IN"/>
          </a:p>
        </p:txBody>
      </p:sp>
      <p:sp>
        <p:nvSpPr>
          <p:cNvPr id="4" name="Footer Placeholder 3">
            <a:extLst>
              <a:ext uri="{FF2B5EF4-FFF2-40B4-BE49-F238E27FC236}">
                <a16:creationId xmlns:a16="http://schemas.microsoft.com/office/drawing/2014/main" id="{C34CBCFF-B6EE-9D07-055F-E756784218B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483E943-B223-E361-9FBA-97BD6120FF25}"/>
              </a:ext>
            </a:extLst>
          </p:cNvPr>
          <p:cNvSpPr>
            <a:spLocks noGrp="1"/>
          </p:cNvSpPr>
          <p:nvPr>
            <p:ph type="sldNum" sz="quarter" idx="12"/>
          </p:nvPr>
        </p:nvSpPr>
        <p:spPr/>
        <p:txBody>
          <a:bodyPr/>
          <a:lstStyle/>
          <a:p>
            <a:fld id="{E34020CB-D868-46F6-99C6-FEE8E7995A79}" type="slidenum">
              <a:rPr lang="en-IN" smtClean="0"/>
              <a:t>‹#›</a:t>
            </a:fld>
            <a:endParaRPr lang="en-IN"/>
          </a:p>
        </p:txBody>
      </p:sp>
    </p:spTree>
    <p:extLst>
      <p:ext uri="{BB962C8B-B14F-4D97-AF65-F5344CB8AC3E}">
        <p14:creationId xmlns:p14="http://schemas.microsoft.com/office/powerpoint/2010/main" val="3997640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8D587D-0C79-0B9C-844F-739A33ABE9C6}"/>
              </a:ext>
            </a:extLst>
          </p:cNvPr>
          <p:cNvSpPr>
            <a:spLocks noGrp="1"/>
          </p:cNvSpPr>
          <p:nvPr>
            <p:ph type="dt" sz="half" idx="10"/>
          </p:nvPr>
        </p:nvSpPr>
        <p:spPr/>
        <p:txBody>
          <a:bodyPr/>
          <a:lstStyle/>
          <a:p>
            <a:fld id="{38E14C5A-7CB9-4816-A9F7-830AB2007830}" type="datetimeFigureOut">
              <a:rPr lang="en-IN" smtClean="0"/>
              <a:t>24-05-2022</a:t>
            </a:fld>
            <a:endParaRPr lang="en-IN"/>
          </a:p>
        </p:txBody>
      </p:sp>
      <p:sp>
        <p:nvSpPr>
          <p:cNvPr id="3" name="Footer Placeholder 2">
            <a:extLst>
              <a:ext uri="{FF2B5EF4-FFF2-40B4-BE49-F238E27FC236}">
                <a16:creationId xmlns:a16="http://schemas.microsoft.com/office/drawing/2014/main" id="{66AD52C7-4CED-AE41-E1A8-B632566E326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AEBA607-3A40-AAD5-2B5D-B98E7ED3D79A}"/>
              </a:ext>
            </a:extLst>
          </p:cNvPr>
          <p:cNvSpPr>
            <a:spLocks noGrp="1"/>
          </p:cNvSpPr>
          <p:nvPr>
            <p:ph type="sldNum" sz="quarter" idx="12"/>
          </p:nvPr>
        </p:nvSpPr>
        <p:spPr/>
        <p:txBody>
          <a:bodyPr/>
          <a:lstStyle/>
          <a:p>
            <a:fld id="{E34020CB-D868-46F6-99C6-FEE8E7995A79}" type="slidenum">
              <a:rPr lang="en-IN" smtClean="0"/>
              <a:t>‹#›</a:t>
            </a:fld>
            <a:endParaRPr lang="en-IN"/>
          </a:p>
        </p:txBody>
      </p:sp>
    </p:spTree>
    <p:extLst>
      <p:ext uri="{BB962C8B-B14F-4D97-AF65-F5344CB8AC3E}">
        <p14:creationId xmlns:p14="http://schemas.microsoft.com/office/powerpoint/2010/main" val="49561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F28E-CD95-A8B9-8FC8-D916B86568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9A6182C-0616-E171-EE7C-B635338B90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EA67C87-C040-B42E-7B3E-04CA720D1A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54B572-B370-E50D-815C-1A1386D969F3}"/>
              </a:ext>
            </a:extLst>
          </p:cNvPr>
          <p:cNvSpPr>
            <a:spLocks noGrp="1"/>
          </p:cNvSpPr>
          <p:nvPr>
            <p:ph type="dt" sz="half" idx="10"/>
          </p:nvPr>
        </p:nvSpPr>
        <p:spPr/>
        <p:txBody>
          <a:bodyPr/>
          <a:lstStyle/>
          <a:p>
            <a:fld id="{38E14C5A-7CB9-4816-A9F7-830AB2007830}" type="datetimeFigureOut">
              <a:rPr lang="en-IN" smtClean="0"/>
              <a:t>24-05-2022</a:t>
            </a:fld>
            <a:endParaRPr lang="en-IN"/>
          </a:p>
        </p:txBody>
      </p:sp>
      <p:sp>
        <p:nvSpPr>
          <p:cNvPr id="6" name="Footer Placeholder 5">
            <a:extLst>
              <a:ext uri="{FF2B5EF4-FFF2-40B4-BE49-F238E27FC236}">
                <a16:creationId xmlns:a16="http://schemas.microsoft.com/office/drawing/2014/main" id="{FEC84944-EBB6-CA06-2E85-7D50C23ADF7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6B1D61-123A-F7BC-34C3-340226CB6B42}"/>
              </a:ext>
            </a:extLst>
          </p:cNvPr>
          <p:cNvSpPr>
            <a:spLocks noGrp="1"/>
          </p:cNvSpPr>
          <p:nvPr>
            <p:ph type="sldNum" sz="quarter" idx="12"/>
          </p:nvPr>
        </p:nvSpPr>
        <p:spPr/>
        <p:txBody>
          <a:bodyPr/>
          <a:lstStyle/>
          <a:p>
            <a:fld id="{E34020CB-D868-46F6-99C6-FEE8E7995A79}" type="slidenum">
              <a:rPr lang="en-IN" smtClean="0"/>
              <a:t>‹#›</a:t>
            </a:fld>
            <a:endParaRPr lang="en-IN"/>
          </a:p>
        </p:txBody>
      </p:sp>
    </p:spTree>
    <p:extLst>
      <p:ext uri="{BB962C8B-B14F-4D97-AF65-F5344CB8AC3E}">
        <p14:creationId xmlns:p14="http://schemas.microsoft.com/office/powerpoint/2010/main" val="3988276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43610-21CE-880A-3D11-D78C33A2F2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A56DCA4-EBEE-04A7-04BC-6A92D6CDC8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A6AA4B3-65E1-511D-0141-CEF0E2018A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B2E878-8553-2F87-6C2E-D343027D32B9}"/>
              </a:ext>
            </a:extLst>
          </p:cNvPr>
          <p:cNvSpPr>
            <a:spLocks noGrp="1"/>
          </p:cNvSpPr>
          <p:nvPr>
            <p:ph type="dt" sz="half" idx="10"/>
          </p:nvPr>
        </p:nvSpPr>
        <p:spPr/>
        <p:txBody>
          <a:bodyPr/>
          <a:lstStyle/>
          <a:p>
            <a:fld id="{38E14C5A-7CB9-4816-A9F7-830AB2007830}" type="datetimeFigureOut">
              <a:rPr lang="en-IN" smtClean="0"/>
              <a:t>24-05-2022</a:t>
            </a:fld>
            <a:endParaRPr lang="en-IN"/>
          </a:p>
        </p:txBody>
      </p:sp>
      <p:sp>
        <p:nvSpPr>
          <p:cNvPr id="6" name="Footer Placeholder 5">
            <a:extLst>
              <a:ext uri="{FF2B5EF4-FFF2-40B4-BE49-F238E27FC236}">
                <a16:creationId xmlns:a16="http://schemas.microsoft.com/office/drawing/2014/main" id="{D7ADFE90-D640-8727-7CA1-1E4A424890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67C3DCF-8B77-5C2D-6A2F-B8919BFB4451}"/>
              </a:ext>
            </a:extLst>
          </p:cNvPr>
          <p:cNvSpPr>
            <a:spLocks noGrp="1"/>
          </p:cNvSpPr>
          <p:nvPr>
            <p:ph type="sldNum" sz="quarter" idx="12"/>
          </p:nvPr>
        </p:nvSpPr>
        <p:spPr/>
        <p:txBody>
          <a:bodyPr/>
          <a:lstStyle/>
          <a:p>
            <a:fld id="{E34020CB-D868-46F6-99C6-FEE8E7995A79}" type="slidenum">
              <a:rPr lang="en-IN" smtClean="0"/>
              <a:t>‹#›</a:t>
            </a:fld>
            <a:endParaRPr lang="en-IN"/>
          </a:p>
        </p:txBody>
      </p:sp>
    </p:spTree>
    <p:extLst>
      <p:ext uri="{BB962C8B-B14F-4D97-AF65-F5344CB8AC3E}">
        <p14:creationId xmlns:p14="http://schemas.microsoft.com/office/powerpoint/2010/main" val="3176919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0982BA-F7B1-B068-4AA0-907D8F89C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ED868D-AF4A-4FC8-E8B7-A664DC981C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BDB474-DC5A-B6DA-67A5-396B45B1CE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E14C5A-7CB9-4816-A9F7-830AB2007830}" type="datetimeFigureOut">
              <a:rPr lang="en-IN" smtClean="0"/>
              <a:t>24-05-2022</a:t>
            </a:fld>
            <a:endParaRPr lang="en-IN"/>
          </a:p>
        </p:txBody>
      </p:sp>
      <p:sp>
        <p:nvSpPr>
          <p:cNvPr id="5" name="Footer Placeholder 4">
            <a:extLst>
              <a:ext uri="{FF2B5EF4-FFF2-40B4-BE49-F238E27FC236}">
                <a16:creationId xmlns:a16="http://schemas.microsoft.com/office/drawing/2014/main" id="{2130E765-C2D9-990E-9FC6-E838689F00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9B500DF-17C6-BA3E-46A8-1D97270998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4020CB-D868-46F6-99C6-FEE8E7995A79}" type="slidenum">
              <a:rPr lang="en-IN" smtClean="0"/>
              <a:t>‹#›</a:t>
            </a:fld>
            <a:endParaRPr lang="en-IN"/>
          </a:p>
        </p:txBody>
      </p:sp>
    </p:spTree>
    <p:extLst>
      <p:ext uri="{BB962C8B-B14F-4D97-AF65-F5344CB8AC3E}">
        <p14:creationId xmlns:p14="http://schemas.microsoft.com/office/powerpoint/2010/main" val="1710097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52,181 Orange Background Stock Photos, Pictures &amp; Royalty-Free Images -  iStock">
            <a:extLst>
              <a:ext uri="{FF2B5EF4-FFF2-40B4-BE49-F238E27FC236}">
                <a16:creationId xmlns:a16="http://schemas.microsoft.com/office/drawing/2014/main" id="{87B6A511-AB27-ED36-689B-66C079DD17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818" y="451826"/>
            <a:ext cx="11010157" cy="608186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5318A08-A267-4EF0-0940-82B66B5ECB00}"/>
              </a:ext>
            </a:extLst>
          </p:cNvPr>
          <p:cNvSpPr txBox="1"/>
          <p:nvPr/>
        </p:nvSpPr>
        <p:spPr>
          <a:xfrm>
            <a:off x="2348917" y="1023455"/>
            <a:ext cx="7633982" cy="1200329"/>
          </a:xfrm>
          <a:prstGeom prst="rect">
            <a:avLst/>
          </a:prstGeom>
          <a:noFill/>
        </p:spPr>
        <p:txBody>
          <a:bodyPr wrap="square" rtlCol="0">
            <a:spAutoFit/>
          </a:bodyPr>
          <a:lstStyle/>
          <a:p>
            <a:pPr algn="ctr"/>
            <a:r>
              <a:rPr lang="en-US" sz="3600" dirty="0">
                <a:solidFill>
                  <a:schemeClr val="tx1">
                    <a:lumMod val="50000"/>
                    <a:lumOff val="50000"/>
                  </a:schemeClr>
                </a:solidFill>
              </a:rPr>
              <a:t>ReactJS Project on Instagram Clone using Firebase and Spring JPA</a:t>
            </a:r>
            <a:endParaRPr lang="en-IN" sz="3600" dirty="0">
              <a:solidFill>
                <a:schemeClr val="tx1">
                  <a:lumMod val="50000"/>
                  <a:lumOff val="50000"/>
                </a:schemeClr>
              </a:solidFill>
            </a:endParaRPr>
          </a:p>
        </p:txBody>
      </p:sp>
      <p:pic>
        <p:nvPicPr>
          <p:cNvPr id="6" name="Picture 5">
            <a:extLst>
              <a:ext uri="{FF2B5EF4-FFF2-40B4-BE49-F238E27FC236}">
                <a16:creationId xmlns:a16="http://schemas.microsoft.com/office/drawing/2014/main" id="{F86407EA-AEE1-802B-400C-7DA09150FEF3}"/>
              </a:ext>
            </a:extLst>
          </p:cNvPr>
          <p:cNvPicPr>
            <a:picLocks noChangeAspect="1"/>
          </p:cNvPicPr>
          <p:nvPr/>
        </p:nvPicPr>
        <p:blipFill>
          <a:blip r:embed="rId3"/>
          <a:stretch>
            <a:fillRect/>
          </a:stretch>
        </p:blipFill>
        <p:spPr>
          <a:xfrm>
            <a:off x="2348917" y="2746273"/>
            <a:ext cx="2264925" cy="1495904"/>
          </a:xfrm>
          <a:prstGeom prst="rect">
            <a:avLst/>
          </a:prstGeom>
        </p:spPr>
      </p:pic>
      <p:pic>
        <p:nvPicPr>
          <p:cNvPr id="8" name="Picture 7">
            <a:extLst>
              <a:ext uri="{FF2B5EF4-FFF2-40B4-BE49-F238E27FC236}">
                <a16:creationId xmlns:a16="http://schemas.microsoft.com/office/drawing/2014/main" id="{4CE5381A-9E39-F6ED-A174-A22FE8DB0BE2}"/>
              </a:ext>
            </a:extLst>
          </p:cNvPr>
          <p:cNvPicPr>
            <a:picLocks noChangeAspect="1"/>
          </p:cNvPicPr>
          <p:nvPr/>
        </p:nvPicPr>
        <p:blipFill>
          <a:blip r:embed="rId4"/>
          <a:stretch>
            <a:fillRect/>
          </a:stretch>
        </p:blipFill>
        <p:spPr>
          <a:xfrm>
            <a:off x="5475104" y="2735787"/>
            <a:ext cx="3022944" cy="1484287"/>
          </a:xfrm>
          <a:prstGeom prst="rect">
            <a:avLst/>
          </a:prstGeom>
        </p:spPr>
      </p:pic>
      <p:sp>
        <p:nvSpPr>
          <p:cNvPr id="9" name="TextBox 8">
            <a:extLst>
              <a:ext uri="{FF2B5EF4-FFF2-40B4-BE49-F238E27FC236}">
                <a16:creationId xmlns:a16="http://schemas.microsoft.com/office/drawing/2014/main" id="{3B094C0B-204B-312C-08A5-6E93B0B73CD0}"/>
              </a:ext>
            </a:extLst>
          </p:cNvPr>
          <p:cNvSpPr txBox="1"/>
          <p:nvPr/>
        </p:nvSpPr>
        <p:spPr>
          <a:xfrm>
            <a:off x="4840448" y="3137481"/>
            <a:ext cx="419449" cy="707886"/>
          </a:xfrm>
          <a:prstGeom prst="rect">
            <a:avLst/>
          </a:prstGeom>
          <a:noFill/>
        </p:spPr>
        <p:txBody>
          <a:bodyPr wrap="square" rtlCol="0">
            <a:spAutoFit/>
          </a:bodyPr>
          <a:lstStyle/>
          <a:p>
            <a:r>
              <a:rPr lang="en-US" sz="4000" dirty="0"/>
              <a:t>+</a:t>
            </a:r>
            <a:endParaRPr lang="en-IN" sz="4000" dirty="0"/>
          </a:p>
        </p:txBody>
      </p:sp>
      <p:sp>
        <p:nvSpPr>
          <p:cNvPr id="12" name="TextBox 11">
            <a:extLst>
              <a:ext uri="{FF2B5EF4-FFF2-40B4-BE49-F238E27FC236}">
                <a16:creationId xmlns:a16="http://schemas.microsoft.com/office/drawing/2014/main" id="{F6E599E7-4BBB-7CCE-4AA5-51C220AFD424}"/>
              </a:ext>
            </a:extLst>
          </p:cNvPr>
          <p:cNvSpPr txBox="1"/>
          <p:nvPr/>
        </p:nvSpPr>
        <p:spPr>
          <a:xfrm>
            <a:off x="8900720" y="3123987"/>
            <a:ext cx="604007" cy="707886"/>
          </a:xfrm>
          <a:prstGeom prst="rect">
            <a:avLst/>
          </a:prstGeom>
          <a:noFill/>
        </p:spPr>
        <p:txBody>
          <a:bodyPr wrap="square" rtlCol="0">
            <a:spAutoFit/>
          </a:bodyPr>
          <a:lstStyle/>
          <a:p>
            <a:r>
              <a:rPr lang="en-US" sz="4000" dirty="0"/>
              <a:t>=</a:t>
            </a:r>
            <a:endParaRPr lang="en-IN" sz="4000" dirty="0"/>
          </a:p>
        </p:txBody>
      </p:sp>
      <p:pic>
        <p:nvPicPr>
          <p:cNvPr id="14" name="Picture 13">
            <a:extLst>
              <a:ext uri="{FF2B5EF4-FFF2-40B4-BE49-F238E27FC236}">
                <a16:creationId xmlns:a16="http://schemas.microsoft.com/office/drawing/2014/main" id="{3137BCB8-2003-3E08-ED63-EBD6963B5819}"/>
              </a:ext>
            </a:extLst>
          </p:cNvPr>
          <p:cNvPicPr>
            <a:picLocks noChangeAspect="1"/>
          </p:cNvPicPr>
          <p:nvPr/>
        </p:nvPicPr>
        <p:blipFill>
          <a:blip r:embed="rId5"/>
          <a:stretch>
            <a:fillRect/>
          </a:stretch>
        </p:blipFill>
        <p:spPr>
          <a:xfrm>
            <a:off x="9654398" y="2746346"/>
            <a:ext cx="1470787" cy="1463167"/>
          </a:xfrm>
          <a:prstGeom prst="rect">
            <a:avLst/>
          </a:prstGeom>
        </p:spPr>
      </p:pic>
    </p:spTree>
    <p:extLst>
      <p:ext uri="{BB962C8B-B14F-4D97-AF65-F5344CB8AC3E}">
        <p14:creationId xmlns:p14="http://schemas.microsoft.com/office/powerpoint/2010/main" val="3626437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F99AFA9-C605-51C4-1B33-0F4CBA9065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9683" y="314562"/>
            <a:ext cx="9349155" cy="6228876"/>
          </a:xfrm>
          <a:prstGeom prst="rect">
            <a:avLst/>
          </a:prstGeom>
        </p:spPr>
      </p:pic>
    </p:spTree>
    <p:extLst>
      <p:ext uri="{BB962C8B-B14F-4D97-AF65-F5344CB8AC3E}">
        <p14:creationId xmlns:p14="http://schemas.microsoft.com/office/powerpoint/2010/main" val="2010079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375601A5-7A25-F7C2-8404-FEA5D7126014}"/>
              </a:ext>
            </a:extLst>
          </p:cNvPr>
          <p:cNvSpPr txBox="1">
            <a:spLocks/>
          </p:cNvSpPr>
          <p:nvPr/>
        </p:nvSpPr>
        <p:spPr>
          <a:xfrm>
            <a:off x="838200" y="365125"/>
            <a:ext cx="10515600" cy="1325563"/>
          </a:xfrm>
          <a:prstGeom prst="rect">
            <a:avLst/>
          </a:prstGeom>
        </p:spPr>
        <p:style>
          <a:lnRef idx="3">
            <a:schemeClr val="lt1"/>
          </a:lnRef>
          <a:fillRef idx="1">
            <a:schemeClr val="accent2"/>
          </a:fillRef>
          <a:effectRef idx="1">
            <a:schemeClr val="accent2"/>
          </a:effectRef>
          <a:fontRef idx="minor">
            <a:schemeClr val="lt1"/>
          </a:fontRef>
        </p:style>
        <p:txBody>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IN"/>
              <a:t>Submitted by Team A</a:t>
            </a:r>
            <a:endParaRPr lang="en-IN" dirty="0"/>
          </a:p>
        </p:txBody>
      </p:sp>
      <p:sp>
        <p:nvSpPr>
          <p:cNvPr id="3" name="Content Placeholder 4">
            <a:extLst>
              <a:ext uri="{FF2B5EF4-FFF2-40B4-BE49-F238E27FC236}">
                <a16:creationId xmlns:a16="http://schemas.microsoft.com/office/drawing/2014/main" id="{69ED5072-011C-C238-12BA-EF2716481CA9}"/>
              </a:ext>
            </a:extLst>
          </p:cNvPr>
          <p:cNvSpPr txBox="1">
            <a:spLocks/>
          </p:cNvSpPr>
          <p:nvPr/>
        </p:nvSpPr>
        <p:spPr>
          <a:xfrm>
            <a:off x="838200" y="1825625"/>
            <a:ext cx="10515600" cy="4351338"/>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r>
              <a:rPr lang="en-IN" dirty="0">
                <a:solidFill>
                  <a:schemeClr val="bg1">
                    <a:lumMod val="50000"/>
                  </a:schemeClr>
                </a:solidFill>
              </a:rPr>
              <a:t>Group Members					Roles</a:t>
            </a:r>
          </a:p>
          <a:p>
            <a:endParaRPr lang="en-IN" dirty="0">
              <a:solidFill>
                <a:schemeClr val="bg1">
                  <a:lumMod val="50000"/>
                </a:schemeClr>
              </a:solidFill>
            </a:endParaRPr>
          </a:p>
          <a:p>
            <a:r>
              <a:rPr lang="en-IN" sz="18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 </a:t>
            </a:r>
            <a:r>
              <a:rPr lang="en-IN"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DEBANGSHU DIKPATI  	          Group Leader and Project Coordinator, React JS coding, Back-end 						coding(Spring data </a:t>
            </a:r>
            <a:r>
              <a:rPr lang="en-IN" sz="2000" dirty="0" err="1">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Jpa</a:t>
            </a:r>
            <a:r>
              <a:rPr lang="en-IN"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a:t>
            </a:r>
            <a:endParaRPr lang="en-IN" sz="2000" dirty="0">
              <a:solidFill>
                <a:schemeClr val="bg1">
                  <a:lumMod val="50000"/>
                </a:schemeClr>
              </a:solidFill>
            </a:endParaRPr>
          </a:p>
          <a:p>
            <a:r>
              <a:rPr lang="en-IN"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 ANIMESH ROY CHOUDHURY 		       	Software Testing</a:t>
            </a:r>
          </a:p>
          <a:p>
            <a:r>
              <a:rPr lang="en-IN"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 G NITHISH REDDY 			          ReactJS Coding, firebase</a:t>
            </a:r>
            <a:endParaRPr lang="en-IN" dirty="0"/>
          </a:p>
        </p:txBody>
      </p:sp>
    </p:spTree>
    <p:extLst>
      <p:ext uri="{BB962C8B-B14F-4D97-AF65-F5344CB8AC3E}">
        <p14:creationId xmlns:p14="http://schemas.microsoft.com/office/powerpoint/2010/main" val="973822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4B80E66D-9B76-4EBB-40E7-2BBCB357AD9D}"/>
              </a:ext>
            </a:extLst>
          </p:cNvPr>
          <p:cNvSpPr txBox="1">
            <a:spLocks/>
          </p:cNvSpPr>
          <p:nvPr/>
        </p:nvSpPr>
        <p:spPr>
          <a:xfrm>
            <a:off x="838200" y="365125"/>
            <a:ext cx="10515600" cy="1325563"/>
          </a:xfrm>
          <a:prstGeom prst="rect">
            <a:avLst/>
          </a:prstGeom>
        </p:spPr>
        <p:style>
          <a:lnRef idx="3">
            <a:schemeClr val="lt1"/>
          </a:lnRef>
          <a:fillRef idx="1">
            <a:schemeClr val="accent2"/>
          </a:fillRef>
          <a:effectRef idx="1">
            <a:schemeClr val="accent2"/>
          </a:effectRef>
          <a:fontRef idx="minor">
            <a:schemeClr val="lt1"/>
          </a:fontRef>
        </p:style>
        <p:txBody>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IN"/>
              <a:t>Project Abstract</a:t>
            </a:r>
            <a:endParaRPr lang="en-IN" dirty="0"/>
          </a:p>
        </p:txBody>
      </p:sp>
      <p:sp>
        <p:nvSpPr>
          <p:cNvPr id="3" name="Content Placeholder 4">
            <a:extLst>
              <a:ext uri="{FF2B5EF4-FFF2-40B4-BE49-F238E27FC236}">
                <a16:creationId xmlns:a16="http://schemas.microsoft.com/office/drawing/2014/main" id="{97DD4E46-CE54-5DCB-87FB-EC931C905EA1}"/>
              </a:ext>
            </a:extLst>
          </p:cNvPr>
          <p:cNvSpPr txBox="1">
            <a:spLocks/>
          </p:cNvSpPr>
          <p:nvPr/>
        </p:nvSpPr>
        <p:spPr>
          <a:xfrm>
            <a:off x="838200" y="1825625"/>
            <a:ext cx="10515600" cy="4351338"/>
          </a:xfrm>
          <a:prstGeom prst="rect">
            <a:avLst/>
          </a:prstGeom>
          <a:solidFill>
            <a:schemeClr val="accent2">
              <a:alpha val="50000"/>
            </a:schemeClr>
          </a:solidFill>
        </p:spPr>
        <p:style>
          <a:lnRef idx="0">
            <a:scrgbClr r="0" g="0" b="0"/>
          </a:lnRef>
          <a:fillRef idx="0">
            <a:scrgbClr r="0" g="0" b="0"/>
          </a:fillRef>
          <a:effectRef idx="0">
            <a:scrgbClr r="0" g="0" b="0"/>
          </a:effectRef>
          <a:fontRef idx="minor">
            <a:schemeClr val="lt1"/>
          </a:fontRef>
        </p:style>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nSpc>
                <a:spcPct val="107000"/>
              </a:lnSpc>
              <a:spcAft>
                <a:spcPts val="800"/>
              </a:spcAft>
              <a:buFont typeface="Arial" panose="020B0604020202020204" pitchFamily="34" charset="0"/>
              <a:buNone/>
            </a:pPr>
            <a:r>
              <a:rPr lang="en-IN"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The name of our project is Instagram Clone using </a:t>
            </a:r>
            <a:r>
              <a:rPr lang="en-IN" sz="2000" dirty="0" err="1">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ReactJs</a:t>
            </a:r>
            <a:r>
              <a:rPr lang="en-IN"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 </a:t>
            </a:r>
            <a:r>
              <a:rPr lang="en-IN" sz="2000" dirty="0" err="1">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Springboot</a:t>
            </a:r>
            <a:r>
              <a:rPr lang="en-IN"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 and firebase which aims at giving an experience similar to that of Instagram. Now a days with the growth of technology there has been a tremendous increase in the number of social apps where people can share videos, photos, messages, posts, contents etc. So the main aim of doing this project is to get a better idea of the software and applications that are functional in the present scenario. </a:t>
            </a:r>
          </a:p>
          <a:p>
            <a:pPr marL="0" indent="0">
              <a:lnSpc>
                <a:spcPct val="107000"/>
              </a:lnSpc>
              <a:spcAft>
                <a:spcPts val="800"/>
              </a:spcAft>
              <a:buFont typeface="Arial" panose="020B0604020202020204" pitchFamily="34" charset="0"/>
              <a:buNone/>
            </a:pPr>
            <a:r>
              <a:rPr lang="en-IN"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Now coming to the functionalities, there is a method to register/login into the application. Upload and delete posts, comments, display stories etc. We aim at providing good UI service to the users and hope to upgrade this clone further in the coming future.</a:t>
            </a:r>
          </a:p>
        </p:txBody>
      </p:sp>
    </p:spTree>
    <p:extLst>
      <p:ext uri="{BB962C8B-B14F-4D97-AF65-F5344CB8AC3E}">
        <p14:creationId xmlns:p14="http://schemas.microsoft.com/office/powerpoint/2010/main" val="2997116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D08CF89D-28B5-30F9-9A24-679F455B0DB7}"/>
              </a:ext>
            </a:extLst>
          </p:cNvPr>
          <p:cNvSpPr txBox="1">
            <a:spLocks/>
          </p:cNvSpPr>
          <p:nvPr/>
        </p:nvSpPr>
        <p:spPr>
          <a:xfrm>
            <a:off x="838200" y="365125"/>
            <a:ext cx="10515600" cy="1325563"/>
          </a:xfrm>
          <a:prstGeom prst="rect">
            <a:avLst/>
          </a:prstGeom>
        </p:spPr>
        <p:style>
          <a:lnRef idx="3">
            <a:schemeClr val="lt1"/>
          </a:lnRef>
          <a:fillRef idx="1">
            <a:schemeClr val="accent2"/>
          </a:fillRef>
          <a:effectRef idx="1">
            <a:schemeClr val="accent2"/>
          </a:effectRef>
          <a:fontRef idx="minor">
            <a:schemeClr val="lt1"/>
          </a:fontRef>
        </p:style>
        <p:txBody>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Firebase???</a:t>
            </a:r>
            <a:endParaRPr lang="en-IN" dirty="0"/>
          </a:p>
        </p:txBody>
      </p:sp>
      <p:sp>
        <p:nvSpPr>
          <p:cNvPr id="3" name="Content Placeholder 4">
            <a:extLst>
              <a:ext uri="{FF2B5EF4-FFF2-40B4-BE49-F238E27FC236}">
                <a16:creationId xmlns:a16="http://schemas.microsoft.com/office/drawing/2014/main" id="{165EEC5A-96BD-B882-9EA2-562FE529F5CE}"/>
              </a:ext>
            </a:extLst>
          </p:cNvPr>
          <p:cNvSpPr txBox="1">
            <a:spLocks/>
          </p:cNvSpPr>
          <p:nvPr/>
        </p:nvSpPr>
        <p:spPr>
          <a:xfrm>
            <a:off x="838200" y="1825625"/>
            <a:ext cx="10515600" cy="4351338"/>
          </a:xfrm>
          <a:prstGeom prst="rect">
            <a:avLst/>
          </a:prstGeom>
          <a:solidFill>
            <a:schemeClr val="accent2">
              <a:alpha val="50000"/>
            </a:schemeClr>
          </a:solidFill>
        </p:spPr>
        <p:style>
          <a:lnRef idx="0">
            <a:scrgbClr r="0" g="0" b="0"/>
          </a:lnRef>
          <a:fillRef idx="0">
            <a:scrgbClr r="0" g="0" b="0"/>
          </a:fillRef>
          <a:effectRef idx="0">
            <a:scrgbClr r="0" g="0" b="0"/>
          </a:effectRef>
          <a:fontRef idx="minor">
            <a:schemeClr val="lt1"/>
          </a:fontRef>
        </p:style>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nSpc>
                <a:spcPct val="107000"/>
              </a:lnSpc>
              <a:spcAft>
                <a:spcPts val="800"/>
              </a:spcAft>
              <a:buFont typeface="Arial" panose="020B0604020202020204" pitchFamily="34" charset="0"/>
              <a:buNone/>
            </a:pPr>
            <a:r>
              <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So everyone has always been curious about firebase. What is it ? What purpose does it serve?</a:t>
            </a:r>
          </a:p>
          <a:p>
            <a:pPr marL="0" indent="0">
              <a:lnSpc>
                <a:spcPct val="107000"/>
              </a:lnSpc>
              <a:spcAft>
                <a:spcPts val="800"/>
              </a:spcAft>
              <a:buFont typeface="Arial" panose="020B0604020202020204" pitchFamily="34" charset="0"/>
              <a:buNone/>
            </a:pPr>
            <a:r>
              <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To clear almost every doubt we would like to explain firebase in our own terms. Firebase is basically nothing but more like a real time database that helps the programmers to save their application/software data and fetch and render as and when required. It is possible to make a working project just by using </a:t>
            </a:r>
            <a:r>
              <a:rPr lang="en-US" sz="2000" dirty="0" err="1">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reactjs</a:t>
            </a:r>
            <a:r>
              <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 and firebase alone. Therefore in layman’s language it helps to solve the issues of the backend and make things too easier for the programmers.</a:t>
            </a:r>
            <a:endParaRPr lang="en-IN"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50324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33F85ECA-6F8B-4698-8178-BA21328BFC48}"/>
              </a:ext>
            </a:extLst>
          </p:cNvPr>
          <p:cNvSpPr txBox="1">
            <a:spLocks/>
          </p:cNvSpPr>
          <p:nvPr/>
        </p:nvSpPr>
        <p:spPr>
          <a:xfrm>
            <a:off x="838200" y="365125"/>
            <a:ext cx="10515600" cy="1325563"/>
          </a:xfrm>
          <a:prstGeom prst="rect">
            <a:avLst/>
          </a:prstGeom>
        </p:spPr>
        <p:style>
          <a:lnRef idx="3">
            <a:schemeClr val="lt1"/>
          </a:lnRef>
          <a:fillRef idx="1">
            <a:schemeClr val="accent2"/>
          </a:fillRef>
          <a:effectRef idx="1">
            <a:schemeClr val="accent2"/>
          </a:effectRef>
          <a:fontRef idx="minor">
            <a:schemeClr val="lt1"/>
          </a:fontRef>
        </p:style>
        <p:txBody>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File Structure</a:t>
            </a:r>
            <a:endParaRPr lang="en-IN" dirty="0"/>
          </a:p>
        </p:txBody>
      </p:sp>
      <p:sp>
        <p:nvSpPr>
          <p:cNvPr id="3" name="Content Placeholder 4">
            <a:extLst>
              <a:ext uri="{FF2B5EF4-FFF2-40B4-BE49-F238E27FC236}">
                <a16:creationId xmlns:a16="http://schemas.microsoft.com/office/drawing/2014/main" id="{0A01B0A9-557C-A1BE-660D-C81610393CC5}"/>
              </a:ext>
            </a:extLst>
          </p:cNvPr>
          <p:cNvSpPr txBox="1">
            <a:spLocks/>
          </p:cNvSpPr>
          <p:nvPr/>
        </p:nvSpPr>
        <p:spPr>
          <a:xfrm>
            <a:off x="838200" y="1825625"/>
            <a:ext cx="10515600" cy="4351338"/>
          </a:xfrm>
          <a:prstGeom prst="rect">
            <a:avLst/>
          </a:prstGeom>
          <a:solidFill>
            <a:schemeClr val="accent2">
              <a:alpha val="50000"/>
            </a:schemeClr>
          </a:solidFill>
        </p:spPr>
        <p:style>
          <a:lnRef idx="0">
            <a:scrgbClr r="0" g="0" b="0"/>
          </a:lnRef>
          <a:fillRef idx="0">
            <a:scrgbClr r="0" g="0" b="0"/>
          </a:fillRef>
          <a:effectRef idx="0">
            <a:scrgbClr r="0" g="0" b="0"/>
          </a:effectRef>
          <a:fontRef idx="minor">
            <a:schemeClr val="lt1"/>
          </a:fontRef>
        </p:style>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nSpc>
                <a:spcPct val="107000"/>
              </a:lnSpc>
              <a:spcAft>
                <a:spcPts val="800"/>
              </a:spcAft>
              <a:buFont typeface="Arial" panose="020B0604020202020204" pitchFamily="34" charset="0"/>
              <a:buNone/>
            </a:pPr>
            <a:endParaRPr lang="en-IN"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3087DCF2-B7DB-E194-BFFA-ECDBC0BB65A0}"/>
              </a:ext>
            </a:extLst>
          </p:cNvPr>
          <p:cNvPicPr>
            <a:picLocks noChangeAspect="1"/>
          </p:cNvPicPr>
          <p:nvPr/>
        </p:nvPicPr>
        <p:blipFill>
          <a:blip r:embed="rId2"/>
          <a:stretch>
            <a:fillRect/>
          </a:stretch>
        </p:blipFill>
        <p:spPr>
          <a:xfrm>
            <a:off x="1202927" y="1965812"/>
            <a:ext cx="2778099" cy="3898094"/>
          </a:xfrm>
          <a:prstGeom prst="rect">
            <a:avLst/>
          </a:prstGeom>
        </p:spPr>
      </p:pic>
      <p:pic>
        <p:nvPicPr>
          <p:cNvPr id="9" name="Picture 8">
            <a:extLst>
              <a:ext uri="{FF2B5EF4-FFF2-40B4-BE49-F238E27FC236}">
                <a16:creationId xmlns:a16="http://schemas.microsoft.com/office/drawing/2014/main" id="{FEEC0C03-024B-8279-8F39-9062C06C0605}"/>
              </a:ext>
            </a:extLst>
          </p:cNvPr>
          <p:cNvPicPr>
            <a:picLocks noChangeAspect="1"/>
          </p:cNvPicPr>
          <p:nvPr/>
        </p:nvPicPr>
        <p:blipFill>
          <a:blip r:embed="rId3"/>
          <a:stretch>
            <a:fillRect/>
          </a:stretch>
        </p:blipFill>
        <p:spPr>
          <a:xfrm>
            <a:off x="4193249" y="1965812"/>
            <a:ext cx="2526333" cy="3898094"/>
          </a:xfrm>
          <a:prstGeom prst="rect">
            <a:avLst/>
          </a:prstGeom>
        </p:spPr>
      </p:pic>
      <p:sp>
        <p:nvSpPr>
          <p:cNvPr id="10" name="TextBox 9">
            <a:extLst>
              <a:ext uri="{FF2B5EF4-FFF2-40B4-BE49-F238E27FC236}">
                <a16:creationId xmlns:a16="http://schemas.microsoft.com/office/drawing/2014/main" id="{51C85B6E-EA60-ED08-3422-7DB3F5049DFE}"/>
              </a:ext>
            </a:extLst>
          </p:cNvPr>
          <p:cNvSpPr txBox="1"/>
          <p:nvPr/>
        </p:nvSpPr>
        <p:spPr>
          <a:xfrm>
            <a:off x="7566870" y="2441196"/>
            <a:ext cx="3422203" cy="2308324"/>
          </a:xfrm>
          <a:prstGeom prst="rect">
            <a:avLst/>
          </a:prstGeom>
          <a:noFill/>
        </p:spPr>
        <p:txBody>
          <a:bodyPr wrap="square" rtlCol="0">
            <a:spAutoFit/>
          </a:bodyPr>
          <a:lstStyle/>
          <a:p>
            <a:r>
              <a:rPr lang="en-US" dirty="0">
                <a:solidFill>
                  <a:schemeClr val="tx1">
                    <a:lumMod val="50000"/>
                    <a:lumOff val="50000"/>
                  </a:schemeClr>
                </a:solidFill>
              </a:rPr>
              <a:t>This is the basic file structure in the ReactJS Visual Studio. We have the components folder consisting of all the necessary .</a:t>
            </a:r>
            <a:r>
              <a:rPr lang="en-US" dirty="0" err="1">
                <a:solidFill>
                  <a:schemeClr val="tx1">
                    <a:lumMod val="50000"/>
                    <a:lumOff val="50000"/>
                  </a:schemeClr>
                </a:solidFill>
              </a:rPr>
              <a:t>js</a:t>
            </a:r>
            <a:r>
              <a:rPr lang="en-US" dirty="0">
                <a:solidFill>
                  <a:schemeClr val="tx1">
                    <a:lumMod val="50000"/>
                    <a:lumOff val="50000"/>
                  </a:schemeClr>
                </a:solidFill>
              </a:rPr>
              <a:t> files required for the web application.</a:t>
            </a:r>
          </a:p>
          <a:p>
            <a:r>
              <a:rPr lang="en-US" dirty="0">
                <a:solidFill>
                  <a:schemeClr val="tx1">
                    <a:lumMod val="50000"/>
                    <a:lumOff val="50000"/>
                  </a:schemeClr>
                </a:solidFill>
              </a:rPr>
              <a:t>We also have the config.js file consisting of firebase details and configuration.</a:t>
            </a:r>
            <a:endParaRPr lang="en-IN" dirty="0">
              <a:solidFill>
                <a:schemeClr val="tx1">
                  <a:lumMod val="50000"/>
                  <a:lumOff val="50000"/>
                </a:schemeClr>
              </a:solidFill>
            </a:endParaRPr>
          </a:p>
        </p:txBody>
      </p:sp>
    </p:spTree>
    <p:extLst>
      <p:ext uri="{BB962C8B-B14F-4D97-AF65-F5344CB8AC3E}">
        <p14:creationId xmlns:p14="http://schemas.microsoft.com/office/powerpoint/2010/main" val="4040198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C0D1B1-4268-815D-F6AB-AB2763A55F48}"/>
              </a:ext>
            </a:extLst>
          </p:cNvPr>
          <p:cNvSpPr txBox="1">
            <a:spLocks/>
          </p:cNvSpPr>
          <p:nvPr/>
        </p:nvSpPr>
        <p:spPr>
          <a:xfrm>
            <a:off x="838200" y="365125"/>
            <a:ext cx="10515600" cy="1325563"/>
          </a:xfrm>
          <a:prstGeom prst="rect">
            <a:avLst/>
          </a:prstGeom>
        </p:spPr>
        <p:style>
          <a:lnRef idx="3">
            <a:schemeClr val="lt1"/>
          </a:lnRef>
          <a:fillRef idx="1">
            <a:schemeClr val="accent2"/>
          </a:fillRef>
          <a:effectRef idx="1">
            <a:schemeClr val="accent2"/>
          </a:effectRef>
          <a:fontRef idx="minor">
            <a:schemeClr val="lt1"/>
          </a:fontRef>
        </p:style>
        <p:txBody>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IN" dirty="0"/>
              <a:t>Post.js code snippet</a:t>
            </a:r>
          </a:p>
        </p:txBody>
      </p:sp>
      <p:sp>
        <p:nvSpPr>
          <p:cNvPr id="5" name="Content Placeholder 4">
            <a:extLst>
              <a:ext uri="{FF2B5EF4-FFF2-40B4-BE49-F238E27FC236}">
                <a16:creationId xmlns:a16="http://schemas.microsoft.com/office/drawing/2014/main" id="{BC16B055-D176-7D62-73C0-EC949A9F6808}"/>
              </a:ext>
            </a:extLst>
          </p:cNvPr>
          <p:cNvSpPr txBox="1">
            <a:spLocks/>
          </p:cNvSpPr>
          <p:nvPr/>
        </p:nvSpPr>
        <p:spPr>
          <a:xfrm>
            <a:off x="838200" y="1825625"/>
            <a:ext cx="10515600" cy="4351338"/>
          </a:xfrm>
          <a:prstGeom prst="rect">
            <a:avLst/>
          </a:prstGeom>
          <a:solidFill>
            <a:schemeClr val="accent2">
              <a:alpha val="50000"/>
            </a:schemeClr>
          </a:solidFill>
        </p:spPr>
        <p:style>
          <a:lnRef idx="0">
            <a:scrgbClr r="0" g="0" b="0"/>
          </a:lnRef>
          <a:fillRef idx="0">
            <a:scrgbClr r="0" g="0" b="0"/>
          </a:fillRef>
          <a:effectRef idx="0">
            <a:scrgbClr r="0" g="0" b="0"/>
          </a:effectRef>
          <a:fontRef idx="minor">
            <a:schemeClr val="lt1"/>
          </a:fontRef>
        </p:style>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nSpc>
                <a:spcPct val="107000"/>
              </a:lnSpc>
              <a:spcAft>
                <a:spcPts val="800"/>
              </a:spcAft>
              <a:buFont typeface="Arial" panose="020B0604020202020204" pitchFamily="34" charset="0"/>
              <a:buNone/>
            </a:pPr>
            <a:endParaRPr lang="en-IN"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DDA0C9AD-4FC5-5FA6-31C7-7E234EDEBBAD}"/>
              </a:ext>
            </a:extLst>
          </p:cNvPr>
          <p:cNvPicPr>
            <a:picLocks noChangeAspect="1"/>
          </p:cNvPicPr>
          <p:nvPr/>
        </p:nvPicPr>
        <p:blipFill>
          <a:blip r:embed="rId2"/>
          <a:stretch>
            <a:fillRect/>
          </a:stretch>
        </p:blipFill>
        <p:spPr>
          <a:xfrm>
            <a:off x="1113202" y="2033214"/>
            <a:ext cx="5287556" cy="3936160"/>
          </a:xfrm>
          <a:prstGeom prst="rect">
            <a:avLst/>
          </a:prstGeom>
        </p:spPr>
      </p:pic>
      <p:sp>
        <p:nvSpPr>
          <p:cNvPr id="6" name="TextBox 5">
            <a:extLst>
              <a:ext uri="{FF2B5EF4-FFF2-40B4-BE49-F238E27FC236}">
                <a16:creationId xmlns:a16="http://schemas.microsoft.com/office/drawing/2014/main" id="{CFE787CC-9D2D-2BCC-905A-610B4D9103E8}"/>
              </a:ext>
            </a:extLst>
          </p:cNvPr>
          <p:cNvSpPr txBox="1"/>
          <p:nvPr/>
        </p:nvSpPr>
        <p:spPr>
          <a:xfrm>
            <a:off x="7432646" y="2541864"/>
            <a:ext cx="3556932" cy="2308324"/>
          </a:xfrm>
          <a:prstGeom prst="rect">
            <a:avLst/>
          </a:prstGeom>
          <a:noFill/>
        </p:spPr>
        <p:txBody>
          <a:bodyPr wrap="square" rtlCol="0">
            <a:spAutoFit/>
          </a:bodyPr>
          <a:lstStyle/>
          <a:p>
            <a:r>
              <a:rPr lang="en-US" dirty="0">
                <a:solidFill>
                  <a:schemeClr val="tx1">
                    <a:lumMod val="50000"/>
                    <a:lumOff val="50000"/>
                  </a:schemeClr>
                </a:solidFill>
              </a:rPr>
              <a:t>The posts are being displayed on the screen with the help of the post functional component which is then exported and imported in the App.js to file. By using proper </a:t>
            </a:r>
            <a:r>
              <a:rPr lang="en-US" dirty="0" err="1">
                <a:solidFill>
                  <a:schemeClr val="tx1">
                    <a:lumMod val="50000"/>
                    <a:lumOff val="50000"/>
                  </a:schemeClr>
                </a:solidFill>
              </a:rPr>
              <a:t>useState</a:t>
            </a:r>
            <a:r>
              <a:rPr lang="en-US" dirty="0">
                <a:solidFill>
                  <a:schemeClr val="tx1">
                    <a:lumMod val="50000"/>
                    <a:lumOff val="50000"/>
                  </a:schemeClr>
                </a:solidFill>
              </a:rPr>
              <a:t> methods and key id and arrow operator we are able to render it on the main screen.</a:t>
            </a:r>
            <a:endParaRPr lang="en-IN" dirty="0">
              <a:solidFill>
                <a:schemeClr val="tx1">
                  <a:lumMod val="50000"/>
                  <a:lumOff val="50000"/>
                </a:schemeClr>
              </a:solidFill>
            </a:endParaRPr>
          </a:p>
        </p:txBody>
      </p:sp>
    </p:spTree>
    <p:extLst>
      <p:ext uri="{BB962C8B-B14F-4D97-AF65-F5344CB8AC3E}">
        <p14:creationId xmlns:p14="http://schemas.microsoft.com/office/powerpoint/2010/main" val="2874028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CB57D5DB-EFC5-2B7D-E527-C6B08EB5BBC2}"/>
              </a:ext>
            </a:extLst>
          </p:cNvPr>
          <p:cNvSpPr txBox="1">
            <a:spLocks/>
          </p:cNvSpPr>
          <p:nvPr/>
        </p:nvSpPr>
        <p:spPr>
          <a:xfrm>
            <a:off x="838200" y="365125"/>
            <a:ext cx="10515600" cy="1325563"/>
          </a:xfrm>
          <a:prstGeom prst="rect">
            <a:avLst/>
          </a:prstGeom>
        </p:spPr>
        <p:style>
          <a:lnRef idx="3">
            <a:schemeClr val="lt1"/>
          </a:lnRef>
          <a:fillRef idx="1">
            <a:schemeClr val="accent2"/>
          </a:fillRef>
          <a:effectRef idx="1">
            <a:schemeClr val="accent2"/>
          </a:effectRef>
          <a:fontRef idx="minor">
            <a:schemeClr val="lt1"/>
          </a:fontRef>
        </p:style>
        <p:txBody>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Instagram clone view</a:t>
            </a:r>
            <a:endParaRPr lang="en-IN" dirty="0"/>
          </a:p>
        </p:txBody>
      </p:sp>
      <p:sp>
        <p:nvSpPr>
          <p:cNvPr id="3" name="Content Placeholder 4">
            <a:extLst>
              <a:ext uri="{FF2B5EF4-FFF2-40B4-BE49-F238E27FC236}">
                <a16:creationId xmlns:a16="http://schemas.microsoft.com/office/drawing/2014/main" id="{44102EED-46F0-949E-7B33-5045456DD3F8}"/>
              </a:ext>
            </a:extLst>
          </p:cNvPr>
          <p:cNvSpPr txBox="1">
            <a:spLocks/>
          </p:cNvSpPr>
          <p:nvPr/>
        </p:nvSpPr>
        <p:spPr>
          <a:xfrm>
            <a:off x="838200" y="1825625"/>
            <a:ext cx="10515600" cy="4351338"/>
          </a:xfrm>
          <a:prstGeom prst="rect">
            <a:avLst/>
          </a:prstGeom>
          <a:solidFill>
            <a:schemeClr val="accent2">
              <a:alpha val="50000"/>
            </a:schemeClr>
          </a:solidFill>
        </p:spPr>
        <p:style>
          <a:lnRef idx="0">
            <a:scrgbClr r="0" g="0" b="0"/>
          </a:lnRef>
          <a:fillRef idx="0">
            <a:scrgbClr r="0" g="0" b="0"/>
          </a:fillRef>
          <a:effectRef idx="0">
            <a:scrgbClr r="0" g="0" b="0"/>
          </a:effectRef>
          <a:fontRef idx="minor">
            <a:schemeClr val="lt1"/>
          </a:fontRef>
        </p:style>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nSpc>
                <a:spcPct val="107000"/>
              </a:lnSpc>
              <a:spcAft>
                <a:spcPts val="800"/>
              </a:spcAft>
              <a:buFont typeface="Arial" panose="020B0604020202020204" pitchFamily="34" charset="0"/>
              <a:buNone/>
            </a:pPr>
            <a:endParaRPr lang="en-IN"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9438D4C6-7024-C043-F614-BA36B24F59C3}"/>
              </a:ext>
            </a:extLst>
          </p:cNvPr>
          <p:cNvPicPr>
            <a:picLocks noChangeAspect="1"/>
          </p:cNvPicPr>
          <p:nvPr/>
        </p:nvPicPr>
        <p:blipFill>
          <a:blip r:embed="rId2"/>
          <a:stretch>
            <a:fillRect/>
          </a:stretch>
        </p:blipFill>
        <p:spPr>
          <a:xfrm>
            <a:off x="930480" y="1906278"/>
            <a:ext cx="5165520" cy="4142183"/>
          </a:xfrm>
          <a:prstGeom prst="rect">
            <a:avLst/>
          </a:prstGeom>
        </p:spPr>
      </p:pic>
      <p:pic>
        <p:nvPicPr>
          <p:cNvPr id="9" name="Picture 8">
            <a:extLst>
              <a:ext uri="{FF2B5EF4-FFF2-40B4-BE49-F238E27FC236}">
                <a16:creationId xmlns:a16="http://schemas.microsoft.com/office/drawing/2014/main" id="{445D2801-DEC0-A096-5168-A6BB631EB9D9}"/>
              </a:ext>
            </a:extLst>
          </p:cNvPr>
          <p:cNvPicPr>
            <a:picLocks noChangeAspect="1"/>
          </p:cNvPicPr>
          <p:nvPr/>
        </p:nvPicPr>
        <p:blipFill>
          <a:blip r:embed="rId3"/>
          <a:stretch>
            <a:fillRect/>
          </a:stretch>
        </p:blipFill>
        <p:spPr>
          <a:xfrm>
            <a:off x="6250902" y="1906278"/>
            <a:ext cx="4947996" cy="1340261"/>
          </a:xfrm>
          <a:prstGeom prst="rect">
            <a:avLst/>
          </a:prstGeom>
        </p:spPr>
      </p:pic>
      <p:pic>
        <p:nvPicPr>
          <p:cNvPr id="11" name="Picture 10">
            <a:extLst>
              <a:ext uri="{FF2B5EF4-FFF2-40B4-BE49-F238E27FC236}">
                <a16:creationId xmlns:a16="http://schemas.microsoft.com/office/drawing/2014/main" id="{FD381094-D87A-72FB-AAB3-56F45999CBF9}"/>
              </a:ext>
            </a:extLst>
          </p:cNvPr>
          <p:cNvPicPr>
            <a:picLocks noChangeAspect="1"/>
          </p:cNvPicPr>
          <p:nvPr/>
        </p:nvPicPr>
        <p:blipFill>
          <a:blip r:embed="rId4"/>
          <a:stretch>
            <a:fillRect/>
          </a:stretch>
        </p:blipFill>
        <p:spPr>
          <a:xfrm>
            <a:off x="6686025" y="3508347"/>
            <a:ext cx="4213826" cy="2406807"/>
          </a:xfrm>
          <a:prstGeom prst="rect">
            <a:avLst/>
          </a:prstGeom>
        </p:spPr>
      </p:pic>
    </p:spTree>
    <p:extLst>
      <p:ext uri="{BB962C8B-B14F-4D97-AF65-F5344CB8AC3E}">
        <p14:creationId xmlns:p14="http://schemas.microsoft.com/office/powerpoint/2010/main" val="4032111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95C6C3C-742D-1F4D-5E40-47D417F7C25C}"/>
              </a:ext>
            </a:extLst>
          </p:cNvPr>
          <p:cNvSpPr txBox="1">
            <a:spLocks/>
          </p:cNvSpPr>
          <p:nvPr/>
        </p:nvSpPr>
        <p:spPr>
          <a:xfrm>
            <a:off x="838200" y="365125"/>
            <a:ext cx="10515600" cy="1325563"/>
          </a:xfrm>
          <a:prstGeom prst="rect">
            <a:avLst/>
          </a:prstGeom>
        </p:spPr>
        <p:style>
          <a:lnRef idx="3">
            <a:schemeClr val="lt1"/>
          </a:lnRef>
          <a:fillRef idx="1">
            <a:schemeClr val="accent2"/>
          </a:fillRef>
          <a:effectRef idx="1">
            <a:schemeClr val="accent2"/>
          </a:effectRef>
          <a:fontRef idx="minor">
            <a:schemeClr val="lt1"/>
          </a:fontRef>
        </p:style>
        <p:txBody>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IN" dirty="0"/>
              <a:t>Outcomes of the project</a:t>
            </a:r>
          </a:p>
        </p:txBody>
      </p:sp>
      <p:sp>
        <p:nvSpPr>
          <p:cNvPr id="5" name="Content Placeholder 2">
            <a:extLst>
              <a:ext uri="{FF2B5EF4-FFF2-40B4-BE49-F238E27FC236}">
                <a16:creationId xmlns:a16="http://schemas.microsoft.com/office/drawing/2014/main" id="{7DFBF303-EDBF-0852-8269-15A24825B252}"/>
              </a:ext>
            </a:extLst>
          </p:cNvPr>
          <p:cNvSpPr txBox="1">
            <a:spLocks/>
          </p:cNvSpPr>
          <p:nvPr/>
        </p:nvSpPr>
        <p:spPr>
          <a:xfrm>
            <a:off x="838200" y="1825625"/>
            <a:ext cx="10515600" cy="4351338"/>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a:buFont typeface="Wingdings" panose="05000000000000000000" pitchFamily="2" charset="2"/>
              <a:buChar char="ü"/>
            </a:pPr>
            <a:r>
              <a:rPr lang="en-IN" dirty="0">
                <a:solidFill>
                  <a:schemeClr val="bg1">
                    <a:lumMod val="50000"/>
                  </a:schemeClr>
                </a:solidFill>
              </a:rPr>
              <a:t>Understanding the implementation of  ReactJS along with Spring Data JPA and firebase.</a:t>
            </a:r>
          </a:p>
          <a:p>
            <a:pPr>
              <a:buFont typeface="Wingdings" panose="05000000000000000000" pitchFamily="2" charset="2"/>
              <a:buChar char="ü"/>
            </a:pPr>
            <a:endParaRPr lang="en-IN" dirty="0">
              <a:solidFill>
                <a:schemeClr val="bg1">
                  <a:lumMod val="50000"/>
                </a:schemeClr>
              </a:solidFill>
            </a:endParaRPr>
          </a:p>
          <a:p>
            <a:pPr>
              <a:buFont typeface="Wingdings" panose="05000000000000000000" pitchFamily="2" charset="2"/>
              <a:buChar char="ü"/>
            </a:pPr>
            <a:r>
              <a:rPr lang="en-IN" dirty="0">
                <a:solidFill>
                  <a:schemeClr val="bg1">
                    <a:lumMod val="50000"/>
                  </a:schemeClr>
                </a:solidFill>
              </a:rPr>
              <a:t>Simplifying and enhancing the UI operations.</a:t>
            </a:r>
          </a:p>
          <a:p>
            <a:pPr>
              <a:buFont typeface="Wingdings" panose="05000000000000000000" pitchFamily="2" charset="2"/>
              <a:buChar char="ü"/>
            </a:pPr>
            <a:endParaRPr lang="en-IN" dirty="0">
              <a:solidFill>
                <a:schemeClr val="bg1">
                  <a:lumMod val="50000"/>
                </a:schemeClr>
              </a:solidFill>
            </a:endParaRPr>
          </a:p>
          <a:p>
            <a:pPr>
              <a:buFont typeface="Wingdings" panose="05000000000000000000" pitchFamily="2" charset="2"/>
              <a:buChar char="ü"/>
            </a:pPr>
            <a:r>
              <a:rPr lang="en-IN" dirty="0">
                <a:solidFill>
                  <a:schemeClr val="bg1">
                    <a:lumMod val="50000"/>
                  </a:schemeClr>
                </a:solidFill>
              </a:rPr>
              <a:t>Robustness is achieved.</a:t>
            </a:r>
          </a:p>
          <a:p>
            <a:pPr>
              <a:buFont typeface="Wingdings" panose="05000000000000000000" pitchFamily="2" charset="2"/>
              <a:buChar char="ü"/>
            </a:pPr>
            <a:endParaRPr lang="en-IN" dirty="0">
              <a:solidFill>
                <a:schemeClr val="bg1">
                  <a:lumMod val="50000"/>
                </a:schemeClr>
              </a:solidFill>
            </a:endParaRPr>
          </a:p>
          <a:p>
            <a:pPr>
              <a:buFont typeface="Wingdings" panose="05000000000000000000" pitchFamily="2" charset="2"/>
              <a:buChar char="ü"/>
            </a:pPr>
            <a:r>
              <a:rPr lang="en-IN" dirty="0">
                <a:solidFill>
                  <a:schemeClr val="bg1">
                    <a:lumMod val="50000"/>
                  </a:schemeClr>
                </a:solidFill>
              </a:rPr>
              <a:t>Secured interface.</a:t>
            </a:r>
          </a:p>
        </p:txBody>
      </p:sp>
    </p:spTree>
    <p:extLst>
      <p:ext uri="{BB962C8B-B14F-4D97-AF65-F5344CB8AC3E}">
        <p14:creationId xmlns:p14="http://schemas.microsoft.com/office/powerpoint/2010/main" val="754929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FBED5-EB8A-032A-2AE1-2D527B374724}"/>
              </a:ext>
            </a:extLst>
          </p:cNvPr>
          <p:cNvSpPr txBox="1">
            <a:spLocks/>
          </p:cNvSpPr>
          <p:nvPr/>
        </p:nvSpPr>
        <p:spPr>
          <a:xfrm>
            <a:off x="838200" y="365125"/>
            <a:ext cx="10515600" cy="1325563"/>
          </a:xfrm>
          <a:prstGeom prst="rect">
            <a:avLst/>
          </a:prstGeom>
        </p:spPr>
        <p:style>
          <a:lnRef idx="3">
            <a:schemeClr val="lt1"/>
          </a:lnRef>
          <a:fillRef idx="1">
            <a:schemeClr val="accent2"/>
          </a:fillRef>
          <a:effectRef idx="1">
            <a:schemeClr val="accent2"/>
          </a:effectRef>
          <a:fontRef idx="minor">
            <a:schemeClr val="lt1"/>
          </a:fontRef>
        </p:style>
        <p:txBody>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IN"/>
              <a:t>Future Scope</a:t>
            </a:r>
            <a:endParaRPr lang="en-IN" dirty="0"/>
          </a:p>
        </p:txBody>
      </p:sp>
      <p:sp>
        <p:nvSpPr>
          <p:cNvPr id="3" name="Content Placeholder 2">
            <a:extLst>
              <a:ext uri="{FF2B5EF4-FFF2-40B4-BE49-F238E27FC236}">
                <a16:creationId xmlns:a16="http://schemas.microsoft.com/office/drawing/2014/main" id="{07C2326B-05F3-9D00-911A-6DADFA297274}"/>
              </a:ext>
            </a:extLst>
          </p:cNvPr>
          <p:cNvSpPr txBox="1">
            <a:spLocks/>
          </p:cNvSpPr>
          <p:nvPr/>
        </p:nvSpPr>
        <p:spPr>
          <a:xfrm>
            <a:off x="838200" y="1825625"/>
            <a:ext cx="10515600" cy="4351338"/>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r>
              <a:rPr lang="en-IN" dirty="0">
                <a:solidFill>
                  <a:schemeClr val="bg1">
                    <a:lumMod val="50000"/>
                  </a:schemeClr>
                </a:solidFill>
              </a:rPr>
              <a:t>The interface can be given a facelift in the future by using new </a:t>
            </a:r>
            <a:r>
              <a:rPr lang="en-IN" dirty="0" err="1">
                <a:solidFill>
                  <a:schemeClr val="bg1">
                    <a:lumMod val="50000"/>
                  </a:schemeClr>
                </a:solidFill>
              </a:rPr>
              <a:t>css</a:t>
            </a:r>
            <a:r>
              <a:rPr lang="en-IN" dirty="0">
                <a:solidFill>
                  <a:schemeClr val="bg1">
                    <a:lumMod val="50000"/>
                  </a:schemeClr>
                </a:solidFill>
              </a:rPr>
              <a:t> properties and material-</a:t>
            </a:r>
            <a:r>
              <a:rPr lang="en-IN" dirty="0" err="1">
                <a:solidFill>
                  <a:schemeClr val="bg1">
                    <a:lumMod val="50000"/>
                  </a:schemeClr>
                </a:solidFill>
              </a:rPr>
              <a:t>ui</a:t>
            </a:r>
            <a:r>
              <a:rPr lang="en-IN" dirty="0">
                <a:solidFill>
                  <a:schemeClr val="bg1">
                    <a:lumMod val="50000"/>
                  </a:schemeClr>
                </a:solidFill>
              </a:rPr>
              <a:t> modules.</a:t>
            </a:r>
          </a:p>
          <a:p>
            <a:r>
              <a:rPr lang="en-IN" dirty="0">
                <a:solidFill>
                  <a:schemeClr val="bg1">
                    <a:lumMod val="50000"/>
                  </a:schemeClr>
                </a:solidFill>
              </a:rPr>
              <a:t>It can be made more interactive by including several other operations.</a:t>
            </a:r>
          </a:p>
        </p:txBody>
      </p:sp>
    </p:spTree>
    <p:extLst>
      <p:ext uri="{BB962C8B-B14F-4D97-AF65-F5344CB8AC3E}">
        <p14:creationId xmlns:p14="http://schemas.microsoft.com/office/powerpoint/2010/main" val="27611813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TotalTime>
  <Words>493</Words>
  <Application>Microsoft Office PowerPoint</Application>
  <PresentationFormat>Widescreen</PresentationFormat>
  <Paragraphs>32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Dids Smoke</dc:creator>
  <cp:lastModifiedBy>Dids Smoke</cp:lastModifiedBy>
  <cp:revision>2</cp:revision>
  <dcterms:created xsi:type="dcterms:W3CDTF">2022-05-24T01:38:23Z</dcterms:created>
  <dcterms:modified xsi:type="dcterms:W3CDTF">2022-05-24T07:15:15Z</dcterms:modified>
</cp:coreProperties>
</file>