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9" r:id="rId8"/>
    <p:sldId id="282" r:id="rId9"/>
    <p:sldId id="270" r:id="rId10"/>
    <p:sldId id="271" r:id="rId11"/>
    <p:sldId id="272" r:id="rId12"/>
    <p:sldId id="273" r:id="rId13"/>
    <p:sldId id="274" r:id="rId14"/>
    <p:sldId id="261" r:id="rId15"/>
    <p:sldId id="275" r:id="rId16"/>
    <p:sldId id="262" r:id="rId17"/>
    <p:sldId id="283" r:id="rId18"/>
    <p:sldId id="284" r:id="rId19"/>
    <p:sldId id="285" r:id="rId20"/>
    <p:sldId id="286" r:id="rId21"/>
    <p:sldId id="287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E0609-B8F8-4BCC-89BD-81ED2BB1142F}" v="7" dt="2021-10-23T14:18:38.451"/>
    <p1510:client id="{AF11665E-C5CC-4791-8CBD-891474BA46E6}" v="61" dt="2021-10-24T11:24:17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3" autoAdjust="0"/>
  </p:normalViewPr>
  <p:slideViewPr>
    <p:cSldViewPr snapToGrid="0">
      <p:cViewPr varScale="1">
        <p:scale>
          <a:sx n="71" d="100"/>
          <a:sy n="71" d="100"/>
        </p:scale>
        <p:origin x="72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2867BBFD-B590-4669-965D-FBE3C6AC3DEC}"/>
    <pc:docChg chg="undo custSel mod addSld delSld modSld sldOrd">
      <pc:chgData name="Barney Lawrence" userId="993b92e47e495d54" providerId="LiveId" clId="{2867BBFD-B590-4669-965D-FBE3C6AC3DEC}" dt="2019-10-07T08:53:57.434" v="323"/>
      <pc:docMkLst>
        <pc:docMk/>
      </pc:docMkLst>
      <pc:sldChg chg="addSp delSp modSp">
        <pc:chgData name="Barney Lawrence" userId="993b92e47e495d54" providerId="LiveId" clId="{2867BBFD-B590-4669-965D-FBE3C6AC3DEC}" dt="2019-10-03T18:08:09.847" v="207" actId="1076"/>
        <pc:sldMkLst>
          <pc:docMk/>
          <pc:sldMk cId="2778868715" sldId="256"/>
        </pc:sldMkLst>
        <pc:spChg chg="mod">
          <ac:chgData name="Barney Lawrence" userId="993b92e47e495d54" providerId="LiveId" clId="{2867BBFD-B590-4669-965D-FBE3C6AC3DEC}" dt="2019-10-03T18:08:09.847" v="207" actId="1076"/>
          <ac:spMkLst>
            <pc:docMk/>
            <pc:sldMk cId="2778868715" sldId="256"/>
            <ac:spMk id="3" creationId="{D1873E0D-D8D2-4E3F-B93C-8351FFB89810}"/>
          </ac:spMkLst>
        </pc:spChg>
        <pc:spChg chg="add del">
          <ac:chgData name="Barney Lawrence" userId="993b92e47e495d54" providerId="LiveId" clId="{2867BBFD-B590-4669-965D-FBE3C6AC3DEC}" dt="2019-10-03T18:05:26.987" v="190"/>
          <ac:spMkLst>
            <pc:docMk/>
            <pc:sldMk cId="2778868715" sldId="256"/>
            <ac:spMk id="5" creationId="{EBAA8964-6C68-45E3-AEE5-62B7C34056FE}"/>
          </ac:spMkLst>
        </pc:spChg>
        <pc:spChg chg="add mod">
          <ac:chgData name="Barney Lawrence" userId="993b92e47e495d54" providerId="LiveId" clId="{2867BBFD-B590-4669-965D-FBE3C6AC3DEC}" dt="2019-10-03T18:07:00.530" v="202" actId="14100"/>
          <ac:spMkLst>
            <pc:docMk/>
            <pc:sldMk cId="2778868715" sldId="256"/>
            <ac:spMk id="6" creationId="{91B37A09-7ED7-4CE2-8DF0-EC4CB7AA59E3}"/>
          </ac:spMkLst>
        </pc:spChg>
        <pc:picChg chg="add mod">
          <ac:chgData name="Barney Lawrence" userId="993b92e47e495d54" providerId="LiveId" clId="{2867BBFD-B590-4669-965D-FBE3C6AC3DEC}" dt="2019-10-03T18:06:48.027" v="200" actId="1076"/>
          <ac:picMkLst>
            <pc:docMk/>
            <pc:sldMk cId="2778868715" sldId="256"/>
            <ac:picMk id="4" creationId="{4BE8913A-F9B3-46C9-BB49-0AF66A9BA9FC}"/>
          </ac:picMkLst>
        </pc:picChg>
      </pc:sldChg>
      <pc:sldChg chg="addSp delSp modSp">
        <pc:chgData name="Barney Lawrence" userId="993b92e47e495d54" providerId="LiveId" clId="{2867BBFD-B590-4669-965D-FBE3C6AC3DEC}" dt="2019-10-06T10:05:17.173" v="319" actId="1076"/>
        <pc:sldMkLst>
          <pc:docMk/>
          <pc:sldMk cId="3354740050" sldId="257"/>
        </pc:sldMkLst>
        <pc:spChg chg="mod">
          <ac:chgData name="Barney Lawrence" userId="993b92e47e495d54" providerId="LiveId" clId="{2867BBFD-B590-4669-965D-FBE3C6AC3DEC}" dt="2019-10-05T11:46:56.137" v="285" actId="14100"/>
          <ac:spMkLst>
            <pc:docMk/>
            <pc:sldMk cId="3354740050" sldId="257"/>
            <ac:spMk id="2" creationId="{B9DA0F08-9297-4D4A-9644-01DF54B4B36D}"/>
          </ac:spMkLst>
        </pc:spChg>
        <pc:spChg chg="del">
          <ac:chgData name="Barney Lawrence" userId="993b92e47e495d54" providerId="LiveId" clId="{2867BBFD-B590-4669-965D-FBE3C6AC3DEC}" dt="2019-10-05T11:46:45.576" v="283" actId="478"/>
          <ac:spMkLst>
            <pc:docMk/>
            <pc:sldMk cId="3354740050" sldId="257"/>
            <ac:spMk id="3" creationId="{4A0A431F-A05F-406C-8FE4-2990B9AEBD64}"/>
          </ac:spMkLst>
        </pc:spChg>
        <pc:picChg chg="add mod">
          <ac:chgData name="Barney Lawrence" userId="993b92e47e495d54" providerId="LiveId" clId="{2867BBFD-B590-4669-965D-FBE3C6AC3DEC}" dt="2019-10-06T10:05:17.173" v="319" actId="1076"/>
          <ac:picMkLst>
            <pc:docMk/>
            <pc:sldMk cId="3354740050" sldId="257"/>
            <ac:picMk id="3" creationId="{87A8C8CE-49F1-4F37-B691-A0DB608D699F}"/>
          </ac:picMkLst>
        </pc:picChg>
        <pc:picChg chg="add mod">
          <ac:chgData name="Barney Lawrence" userId="993b92e47e495d54" providerId="LiveId" clId="{2867BBFD-B590-4669-965D-FBE3C6AC3DEC}" dt="2019-10-06T09:59:45.956" v="298" actId="14100"/>
          <ac:picMkLst>
            <pc:docMk/>
            <pc:sldMk cId="3354740050" sldId="257"/>
            <ac:picMk id="1026" creationId="{AFA668E4-DFE7-4041-8AE4-46014663E23F}"/>
          </ac:picMkLst>
        </pc:picChg>
        <pc:picChg chg="add mod">
          <ac:chgData name="Barney Lawrence" userId="993b92e47e495d54" providerId="LiveId" clId="{2867BBFD-B590-4669-965D-FBE3C6AC3DEC}" dt="2019-10-06T10:00:18.122" v="300" actId="1076"/>
          <ac:picMkLst>
            <pc:docMk/>
            <pc:sldMk cId="3354740050" sldId="257"/>
            <ac:picMk id="1028" creationId="{C6B1FC5F-6A90-4D11-8E7C-D5DAD3A32E85}"/>
          </ac:picMkLst>
        </pc:picChg>
        <pc:picChg chg="add mod">
          <ac:chgData name="Barney Lawrence" userId="993b92e47e495d54" providerId="LiveId" clId="{2867BBFD-B590-4669-965D-FBE3C6AC3DEC}" dt="2019-10-06T10:05:14.250" v="318" actId="1076"/>
          <ac:picMkLst>
            <pc:docMk/>
            <pc:sldMk cId="3354740050" sldId="257"/>
            <ac:picMk id="1030" creationId="{13240662-5DC0-4952-8CB3-84B50ADAEF50}"/>
          </ac:picMkLst>
        </pc:picChg>
        <pc:picChg chg="add mod">
          <ac:chgData name="Barney Lawrence" userId="993b92e47e495d54" providerId="LiveId" clId="{2867BBFD-B590-4669-965D-FBE3C6AC3DEC}" dt="2019-10-06T10:03:49.331" v="315" actId="1076"/>
          <ac:picMkLst>
            <pc:docMk/>
            <pc:sldMk cId="3354740050" sldId="257"/>
            <ac:picMk id="1032" creationId="{110EC851-9D7E-435C-B02A-7E8713D51428}"/>
          </ac:picMkLst>
        </pc:picChg>
        <pc:picChg chg="add mod">
          <ac:chgData name="Barney Lawrence" userId="993b92e47e495d54" providerId="LiveId" clId="{2867BBFD-B590-4669-965D-FBE3C6AC3DEC}" dt="2019-10-06T10:03:45.858" v="313" actId="1076"/>
          <ac:picMkLst>
            <pc:docMk/>
            <pc:sldMk cId="3354740050" sldId="257"/>
            <ac:picMk id="1034" creationId="{AE98CE08-4F8B-4530-87EB-AD401E7B7247}"/>
          </ac:picMkLst>
        </pc:picChg>
      </pc:sldChg>
      <pc:sldChg chg="delSp modSp">
        <pc:chgData name="Barney Lawrence" userId="993b92e47e495d54" providerId="LiveId" clId="{2867BBFD-B590-4669-965D-FBE3C6AC3DEC}" dt="2019-10-05T11:47:13.316" v="288" actId="478"/>
        <pc:sldMkLst>
          <pc:docMk/>
          <pc:sldMk cId="3956873113" sldId="258"/>
        </pc:sldMkLst>
        <pc:spChg chg="mod">
          <ac:chgData name="Barney Lawrence" userId="993b92e47e495d54" providerId="LiveId" clId="{2867BBFD-B590-4669-965D-FBE3C6AC3DEC}" dt="2019-10-05T11:47:07.445" v="287" actId="14100"/>
          <ac:spMkLst>
            <pc:docMk/>
            <pc:sldMk cId="3956873113" sldId="258"/>
            <ac:spMk id="2" creationId="{5D4359BF-42B7-4B78-B7D8-4B8E6ED4FBC7}"/>
          </ac:spMkLst>
        </pc:spChg>
        <pc:spChg chg="del">
          <ac:chgData name="Barney Lawrence" userId="993b92e47e495d54" providerId="LiveId" clId="{2867BBFD-B590-4669-965D-FBE3C6AC3DEC}" dt="2019-10-05T11:47:13.316" v="288" actId="478"/>
          <ac:spMkLst>
            <pc:docMk/>
            <pc:sldMk cId="3956873113" sldId="258"/>
            <ac:spMk id="3" creationId="{91D2EB58-66B4-4EB8-AB90-34122619F965}"/>
          </ac:spMkLst>
        </pc:spChg>
      </pc:sldChg>
      <pc:sldChg chg="modSp modAnim">
        <pc:chgData name="Barney Lawrence" userId="993b92e47e495d54" providerId="LiveId" clId="{2867BBFD-B590-4669-965D-FBE3C6AC3DEC}" dt="2019-09-23T20:03:18.218" v="4"/>
        <pc:sldMkLst>
          <pc:docMk/>
          <pc:sldMk cId="2428615100" sldId="259"/>
        </pc:sldMkLst>
        <pc:spChg chg="mod">
          <ac:chgData name="Barney Lawrence" userId="993b92e47e495d54" providerId="LiveId" clId="{2867BBFD-B590-4669-965D-FBE3C6AC3DEC}" dt="2019-09-23T20:03:06.259" v="2" actId="12"/>
          <ac:spMkLst>
            <pc:docMk/>
            <pc:sldMk cId="2428615100" sldId="259"/>
            <ac:spMk id="3" creationId="{A5C26353-19A6-423E-A5AD-BCD475702147}"/>
          </ac:spMkLst>
        </pc:spChg>
      </pc:sldChg>
      <pc:sldChg chg="modSp add">
        <pc:chgData name="Barney Lawrence" userId="993b92e47e495d54" providerId="LiveId" clId="{2867BBFD-B590-4669-965D-FBE3C6AC3DEC}" dt="2019-09-23T20:03:49.234" v="19" actId="20577"/>
        <pc:sldMkLst>
          <pc:docMk/>
          <pc:sldMk cId="1000268364" sldId="260"/>
        </pc:sldMkLst>
        <pc:spChg chg="mod">
          <ac:chgData name="Barney Lawrence" userId="993b92e47e495d54" providerId="LiveId" clId="{2867BBFD-B590-4669-965D-FBE3C6AC3DEC}" dt="2019-09-23T20:03:49.234" v="19" actId="20577"/>
          <ac:spMkLst>
            <pc:docMk/>
            <pc:sldMk cId="1000268364" sldId="260"/>
            <ac:spMk id="2" creationId="{A9F942D6-9B6B-459A-8217-56250A72F501}"/>
          </ac:spMkLst>
        </pc:spChg>
      </pc:sldChg>
      <pc:sldChg chg="modSp add ord">
        <pc:chgData name="Barney Lawrence" userId="993b92e47e495d54" providerId="LiveId" clId="{2867BBFD-B590-4669-965D-FBE3C6AC3DEC}" dt="2019-10-05T11:12:28.902" v="282"/>
        <pc:sldMkLst>
          <pc:docMk/>
          <pc:sldMk cId="3528901481" sldId="261"/>
        </pc:sldMkLst>
        <pc:spChg chg="mod">
          <ac:chgData name="Barney Lawrence" userId="993b92e47e495d54" providerId="LiveId" clId="{2867BBFD-B590-4669-965D-FBE3C6AC3DEC}" dt="2019-09-23T20:04:29.548" v="69" actId="20577"/>
          <ac:spMkLst>
            <pc:docMk/>
            <pc:sldMk cId="3528901481" sldId="261"/>
            <ac:spMk id="2" creationId="{669907C2-B12B-4BDE-B503-42117E2D46A5}"/>
          </ac:spMkLst>
        </pc:spChg>
      </pc:sldChg>
      <pc:sldChg chg="modSp add">
        <pc:chgData name="Barney Lawrence" userId="993b92e47e495d54" providerId="LiveId" clId="{2867BBFD-B590-4669-965D-FBE3C6AC3DEC}" dt="2019-09-23T20:04:24.771" v="67" actId="20577"/>
        <pc:sldMkLst>
          <pc:docMk/>
          <pc:sldMk cId="535644834" sldId="262"/>
        </pc:sldMkLst>
        <pc:spChg chg="mod">
          <ac:chgData name="Barney Lawrence" userId="993b92e47e495d54" providerId="LiveId" clId="{2867BBFD-B590-4669-965D-FBE3C6AC3DEC}" dt="2019-09-23T20:04:24.771" v="67" actId="20577"/>
          <ac:spMkLst>
            <pc:docMk/>
            <pc:sldMk cId="535644834" sldId="262"/>
            <ac:spMk id="2" creationId="{FA8CD344-AF76-4724-8B3E-AD471485C4E9}"/>
          </ac:spMkLst>
        </pc:spChg>
      </pc:sldChg>
      <pc:sldChg chg="modSp add del">
        <pc:chgData name="Barney Lawrence" userId="993b92e47e495d54" providerId="LiveId" clId="{2867BBFD-B590-4669-965D-FBE3C6AC3DEC}" dt="2019-10-05T16:37:53.870" v="289" actId="2696"/>
        <pc:sldMkLst>
          <pc:docMk/>
          <pc:sldMk cId="70003774" sldId="263"/>
        </pc:sldMkLst>
        <pc:spChg chg="mod">
          <ac:chgData name="Barney Lawrence" userId="993b92e47e495d54" providerId="LiveId" clId="{2867BBFD-B590-4669-965D-FBE3C6AC3DEC}" dt="2019-09-23T20:06:33.095" v="94" actId="20577"/>
          <ac:spMkLst>
            <pc:docMk/>
            <pc:sldMk cId="70003774" sldId="263"/>
            <ac:spMk id="2" creationId="{6D4E5923-8D78-4F0A-8DEE-55EA1B3541C3}"/>
          </ac:spMkLst>
        </pc:spChg>
      </pc:sldChg>
      <pc:sldChg chg="modSp add del">
        <pc:chgData name="Barney Lawrence" userId="993b92e47e495d54" providerId="LiveId" clId="{2867BBFD-B590-4669-965D-FBE3C6AC3DEC}" dt="2019-10-05T16:37:56.324" v="290" actId="2696"/>
        <pc:sldMkLst>
          <pc:docMk/>
          <pc:sldMk cId="2742647616" sldId="264"/>
        </pc:sldMkLst>
        <pc:spChg chg="mod">
          <ac:chgData name="Barney Lawrence" userId="993b92e47e495d54" providerId="LiveId" clId="{2867BBFD-B590-4669-965D-FBE3C6AC3DEC}" dt="2019-09-23T20:06:46.077" v="100" actId="20577"/>
          <ac:spMkLst>
            <pc:docMk/>
            <pc:sldMk cId="2742647616" sldId="264"/>
            <ac:spMk id="2" creationId="{FAB06CAB-9B44-44DB-814D-DA696F87A73C}"/>
          </ac:spMkLst>
        </pc:spChg>
      </pc:sldChg>
      <pc:sldChg chg="modSp add del">
        <pc:chgData name="Barney Lawrence" userId="993b92e47e495d54" providerId="LiveId" clId="{2867BBFD-B590-4669-965D-FBE3C6AC3DEC}" dt="2019-10-05T16:37:58.785" v="291" actId="2696"/>
        <pc:sldMkLst>
          <pc:docMk/>
          <pc:sldMk cId="2340967242" sldId="265"/>
        </pc:sldMkLst>
        <pc:spChg chg="mod">
          <ac:chgData name="Barney Lawrence" userId="993b92e47e495d54" providerId="LiveId" clId="{2867BBFD-B590-4669-965D-FBE3C6AC3DEC}" dt="2019-09-23T20:06:57.224" v="117" actId="20577"/>
          <ac:spMkLst>
            <pc:docMk/>
            <pc:sldMk cId="2340967242" sldId="265"/>
            <ac:spMk id="2" creationId="{84B8720E-DDC4-460F-A7A9-C68BA31FEAA5}"/>
          </ac:spMkLst>
        </pc:spChg>
      </pc:sldChg>
      <pc:sldChg chg="modSp add del">
        <pc:chgData name="Barney Lawrence" userId="993b92e47e495d54" providerId="LiveId" clId="{2867BBFD-B590-4669-965D-FBE3C6AC3DEC}" dt="2019-10-05T16:38:01.375" v="292" actId="2696"/>
        <pc:sldMkLst>
          <pc:docMk/>
          <pc:sldMk cId="3339806678" sldId="266"/>
        </pc:sldMkLst>
        <pc:spChg chg="mod">
          <ac:chgData name="Barney Lawrence" userId="993b92e47e495d54" providerId="LiveId" clId="{2867BBFD-B590-4669-965D-FBE3C6AC3DEC}" dt="2019-09-23T20:08:29.682" v="126" actId="20577"/>
          <ac:spMkLst>
            <pc:docMk/>
            <pc:sldMk cId="3339806678" sldId="266"/>
            <ac:spMk id="2" creationId="{2430A9A7-8010-45DA-93D6-9C04BDD22EC0}"/>
          </ac:spMkLst>
        </pc:spChg>
      </pc:sldChg>
      <pc:sldChg chg="modSp add del">
        <pc:chgData name="Barney Lawrence" userId="993b92e47e495d54" providerId="LiveId" clId="{2867BBFD-B590-4669-965D-FBE3C6AC3DEC}" dt="2019-10-05T16:38:04.177" v="293" actId="2696"/>
        <pc:sldMkLst>
          <pc:docMk/>
          <pc:sldMk cId="2735372073" sldId="267"/>
        </pc:sldMkLst>
        <pc:spChg chg="mod">
          <ac:chgData name="Barney Lawrence" userId="993b92e47e495d54" providerId="LiveId" clId="{2867BBFD-B590-4669-965D-FBE3C6AC3DEC}" dt="2019-09-23T20:08:38.611" v="137" actId="20577"/>
          <ac:spMkLst>
            <pc:docMk/>
            <pc:sldMk cId="2735372073" sldId="267"/>
            <ac:spMk id="2" creationId="{8CEFCF8F-2526-4E1B-B821-B2E8B941762D}"/>
          </ac:spMkLst>
        </pc:spChg>
      </pc:sldChg>
      <pc:sldChg chg="modSp add del">
        <pc:chgData name="Barney Lawrence" userId="993b92e47e495d54" providerId="LiveId" clId="{2867BBFD-B590-4669-965D-FBE3C6AC3DEC}" dt="2019-10-05T16:38:06.577" v="294" actId="2696"/>
        <pc:sldMkLst>
          <pc:docMk/>
          <pc:sldMk cId="2139649521" sldId="268"/>
        </pc:sldMkLst>
        <pc:spChg chg="mod">
          <ac:chgData name="Barney Lawrence" userId="993b92e47e495d54" providerId="LiveId" clId="{2867BBFD-B590-4669-965D-FBE3C6AC3DEC}" dt="2019-09-23T20:08:55.239" v="163" actId="20577"/>
          <ac:spMkLst>
            <pc:docMk/>
            <pc:sldMk cId="2139649521" sldId="268"/>
            <ac:spMk id="2" creationId="{4645BADF-2035-4BA9-939C-18E0FAA253D6}"/>
          </ac:spMkLst>
        </pc:spChg>
      </pc:sldChg>
      <pc:sldChg chg="addSp delSp modSp add mod setBg">
        <pc:chgData name="Barney Lawrence" userId="993b92e47e495d54" providerId="LiveId" clId="{2867BBFD-B590-4669-965D-FBE3C6AC3DEC}" dt="2019-10-05T11:00:22.854" v="224" actId="14100"/>
        <pc:sldMkLst>
          <pc:docMk/>
          <pc:sldMk cId="1877771477" sldId="269"/>
        </pc:sldMkLst>
        <pc:spChg chg="add del mod">
          <ac:chgData name="Barney Lawrence" userId="993b92e47e495d54" providerId="LiveId" clId="{2867BBFD-B590-4669-965D-FBE3C6AC3DEC}" dt="2019-10-05T10:58:44.992" v="217" actId="478"/>
          <ac:spMkLst>
            <pc:docMk/>
            <pc:sldMk cId="1877771477" sldId="269"/>
            <ac:spMk id="2" creationId="{9E1A7AF2-4DB6-4FA9-8533-8C9D680EC699}"/>
          </ac:spMkLst>
        </pc:spChg>
        <pc:spChg chg="del">
          <ac:chgData name="Barney Lawrence" userId="993b92e47e495d54" providerId="LiveId" clId="{2867BBFD-B590-4669-965D-FBE3C6AC3DEC}" dt="2019-10-05T10:57:53.268" v="209"/>
          <ac:spMkLst>
            <pc:docMk/>
            <pc:sldMk cId="1877771477" sldId="269"/>
            <ac:spMk id="3" creationId="{5242E5BD-8E21-46F7-B0EC-0074203DE526}"/>
          </ac:spMkLst>
        </pc:spChg>
        <pc:spChg chg="add mod">
          <ac:chgData name="Barney Lawrence" userId="993b92e47e495d54" providerId="LiveId" clId="{2867BBFD-B590-4669-965D-FBE3C6AC3DEC}" dt="2019-10-05T11:00:22.854" v="224" actId="14100"/>
          <ac:spMkLst>
            <pc:docMk/>
            <pc:sldMk cId="1877771477" sldId="269"/>
            <ac:spMk id="5" creationId="{45C78777-32F2-4844-971D-7B37535B593E}"/>
          </ac:spMkLst>
        </pc:spChg>
        <pc:spChg chg="add del">
          <ac:chgData name="Barney Lawrence" userId="993b92e47e495d54" providerId="LiveId" clId="{2867BBFD-B590-4669-965D-FBE3C6AC3DEC}" dt="2019-10-05T10:58:39.160" v="216" actId="26606"/>
          <ac:spMkLst>
            <pc:docMk/>
            <pc:sldMk cId="1877771477" sldId="269"/>
            <ac:spMk id="8" creationId="{10E66E10-9BDA-4CA4-8693-F6F5B2638CF3}"/>
          </ac:spMkLst>
        </pc:spChg>
        <pc:spChg chg="add del">
          <ac:chgData name="Barney Lawrence" userId="993b92e47e495d54" providerId="LiveId" clId="{2867BBFD-B590-4669-965D-FBE3C6AC3DEC}" dt="2019-10-05T10:58:39.160" v="216" actId="26606"/>
          <ac:spMkLst>
            <pc:docMk/>
            <pc:sldMk cId="1877771477" sldId="269"/>
            <ac:spMk id="11" creationId="{D6EA1A26-163F-4F15-91F4-F2C51AC9C106}"/>
          </ac:spMkLst>
        </pc:spChg>
        <pc:picChg chg="add mod">
          <ac:chgData name="Barney Lawrence" userId="993b92e47e495d54" providerId="LiveId" clId="{2867BBFD-B590-4669-965D-FBE3C6AC3DEC}" dt="2019-10-05T11:00:10.877" v="222" actId="1076"/>
          <ac:picMkLst>
            <pc:docMk/>
            <pc:sldMk cId="1877771477" sldId="269"/>
            <ac:picMk id="4" creationId="{56CF9C9A-DF38-4DA5-902C-BCFB1594B1EB}"/>
          </ac:picMkLst>
        </pc:picChg>
      </pc:sldChg>
      <pc:sldChg chg="addSp delSp modSp add">
        <pc:chgData name="Barney Lawrence" userId="993b92e47e495d54" providerId="LiveId" clId="{2867BBFD-B590-4669-965D-FBE3C6AC3DEC}" dt="2019-10-05T11:02:08.057" v="231" actId="1076"/>
        <pc:sldMkLst>
          <pc:docMk/>
          <pc:sldMk cId="3675734915" sldId="270"/>
        </pc:sldMkLst>
        <pc:spChg chg="del">
          <ac:chgData name="Barney Lawrence" userId="993b92e47e495d54" providerId="LiveId" clId="{2867BBFD-B590-4669-965D-FBE3C6AC3DEC}" dt="2019-10-05T11:01:42.976" v="227" actId="478"/>
          <ac:spMkLst>
            <pc:docMk/>
            <pc:sldMk cId="3675734915" sldId="270"/>
            <ac:spMk id="2" creationId="{397578CB-0DBD-49D6-BFD8-854EB6A2F372}"/>
          </ac:spMkLst>
        </pc:spChg>
        <pc:spChg chg="del">
          <ac:chgData name="Barney Lawrence" userId="993b92e47e495d54" providerId="LiveId" clId="{2867BBFD-B590-4669-965D-FBE3C6AC3DEC}" dt="2019-10-05T11:01:38.860" v="226"/>
          <ac:spMkLst>
            <pc:docMk/>
            <pc:sldMk cId="3675734915" sldId="270"/>
            <ac:spMk id="3" creationId="{5930CF7E-A488-48DB-AE8C-3F607D92FC80}"/>
          </ac:spMkLst>
        </pc:spChg>
        <pc:spChg chg="add mod">
          <ac:chgData name="Barney Lawrence" userId="993b92e47e495d54" providerId="LiveId" clId="{2867BBFD-B590-4669-965D-FBE3C6AC3DEC}" dt="2019-10-05T11:02:08.057" v="231" actId="1076"/>
          <ac:spMkLst>
            <pc:docMk/>
            <pc:sldMk cId="3675734915" sldId="270"/>
            <ac:spMk id="5" creationId="{1D6931A2-1D28-409D-80EF-5CD678FC3843}"/>
          </ac:spMkLst>
        </pc:spChg>
        <pc:picChg chg="add mod">
          <ac:chgData name="Barney Lawrence" userId="993b92e47e495d54" providerId="LiveId" clId="{2867BBFD-B590-4669-965D-FBE3C6AC3DEC}" dt="2019-10-05T11:01:52.732" v="229" actId="14100"/>
          <ac:picMkLst>
            <pc:docMk/>
            <pc:sldMk cId="3675734915" sldId="270"/>
            <ac:picMk id="4" creationId="{E207DF32-7438-40EC-B297-A99BBE357710}"/>
          </ac:picMkLst>
        </pc:picChg>
      </pc:sldChg>
      <pc:sldChg chg="addSp delSp modSp add">
        <pc:chgData name="Barney Lawrence" userId="993b92e47e495d54" providerId="LiveId" clId="{2867BBFD-B590-4669-965D-FBE3C6AC3DEC}" dt="2019-10-05T11:03:23.336" v="241" actId="1076"/>
        <pc:sldMkLst>
          <pc:docMk/>
          <pc:sldMk cId="2615885262" sldId="271"/>
        </pc:sldMkLst>
        <pc:spChg chg="del">
          <ac:chgData name="Barney Lawrence" userId="993b92e47e495d54" providerId="LiveId" clId="{2867BBFD-B590-4669-965D-FBE3C6AC3DEC}" dt="2019-10-05T11:02:57.806" v="237" actId="478"/>
          <ac:spMkLst>
            <pc:docMk/>
            <pc:sldMk cId="2615885262" sldId="271"/>
            <ac:spMk id="2" creationId="{DA56ACF3-4416-4967-BCFD-F4312A1CF443}"/>
          </ac:spMkLst>
        </pc:spChg>
        <pc:spChg chg="del">
          <ac:chgData name="Barney Lawrence" userId="993b92e47e495d54" providerId="LiveId" clId="{2867BBFD-B590-4669-965D-FBE3C6AC3DEC}" dt="2019-10-05T11:02:53.431" v="236"/>
          <ac:spMkLst>
            <pc:docMk/>
            <pc:sldMk cId="2615885262" sldId="271"/>
            <ac:spMk id="3" creationId="{74F94224-2A1A-4559-8783-09F6F47609B1}"/>
          </ac:spMkLst>
        </pc:spChg>
        <pc:spChg chg="add mod">
          <ac:chgData name="Barney Lawrence" userId="993b92e47e495d54" providerId="LiveId" clId="{2867BBFD-B590-4669-965D-FBE3C6AC3DEC}" dt="2019-10-05T11:03:23.336" v="241" actId="1076"/>
          <ac:spMkLst>
            <pc:docMk/>
            <pc:sldMk cId="2615885262" sldId="271"/>
            <ac:spMk id="5" creationId="{B1583507-ECEA-4DFF-9E0E-D50FF968D2C3}"/>
          </ac:spMkLst>
        </pc:spChg>
        <pc:picChg chg="add mod">
          <ac:chgData name="Barney Lawrence" userId="993b92e47e495d54" providerId="LiveId" clId="{2867BBFD-B590-4669-965D-FBE3C6AC3DEC}" dt="2019-10-05T11:03:07.553" v="239" actId="14100"/>
          <ac:picMkLst>
            <pc:docMk/>
            <pc:sldMk cId="2615885262" sldId="271"/>
            <ac:picMk id="4" creationId="{11D88558-1DC5-4B10-8EF0-CDB59F2F51B6}"/>
          </ac:picMkLst>
        </pc:picChg>
      </pc:sldChg>
      <pc:sldChg chg="addSp delSp modSp add">
        <pc:chgData name="Barney Lawrence" userId="993b92e47e495d54" providerId="LiveId" clId="{2867BBFD-B590-4669-965D-FBE3C6AC3DEC}" dt="2019-10-05T11:05:49.851" v="255" actId="1076"/>
        <pc:sldMkLst>
          <pc:docMk/>
          <pc:sldMk cId="122906651" sldId="272"/>
        </pc:sldMkLst>
        <pc:spChg chg="del">
          <ac:chgData name="Barney Lawrence" userId="993b92e47e495d54" providerId="LiveId" clId="{2867BBFD-B590-4669-965D-FBE3C6AC3DEC}" dt="2019-10-05T11:04:47.959" v="243" actId="478"/>
          <ac:spMkLst>
            <pc:docMk/>
            <pc:sldMk cId="122906651" sldId="272"/>
            <ac:spMk id="2" creationId="{92014D71-A9BB-4938-9756-AA5AA9CC2B1C}"/>
          </ac:spMkLst>
        </pc:spChg>
        <pc:spChg chg="del">
          <ac:chgData name="Barney Lawrence" userId="993b92e47e495d54" providerId="LiveId" clId="{2867BBFD-B590-4669-965D-FBE3C6AC3DEC}" dt="2019-10-05T11:04:44.329" v="242"/>
          <ac:spMkLst>
            <pc:docMk/>
            <pc:sldMk cId="122906651" sldId="272"/>
            <ac:spMk id="3" creationId="{68145508-2B41-4B2C-925C-0372D507F56E}"/>
          </ac:spMkLst>
        </pc:spChg>
        <pc:spChg chg="add mod">
          <ac:chgData name="Barney Lawrence" userId="993b92e47e495d54" providerId="LiveId" clId="{2867BBFD-B590-4669-965D-FBE3C6AC3DEC}" dt="2019-10-05T11:05:49.851" v="255" actId="1076"/>
          <ac:spMkLst>
            <pc:docMk/>
            <pc:sldMk cId="122906651" sldId="272"/>
            <ac:spMk id="5" creationId="{DE56B7BC-3096-4DD6-91C6-A3C0B88F2CEF}"/>
          </ac:spMkLst>
        </pc:spChg>
        <pc:spChg chg="add mod">
          <ac:chgData name="Barney Lawrence" userId="993b92e47e495d54" providerId="LiveId" clId="{2867BBFD-B590-4669-965D-FBE3C6AC3DEC}" dt="2019-10-05T11:05:40.651" v="254" actId="1076"/>
          <ac:spMkLst>
            <pc:docMk/>
            <pc:sldMk cId="122906651" sldId="272"/>
            <ac:spMk id="6" creationId="{30227E88-5E8F-4E27-92D1-808D6940104F}"/>
          </ac:spMkLst>
        </pc:spChg>
        <pc:spChg chg="add mod">
          <ac:chgData name="Barney Lawrence" userId="993b92e47e495d54" providerId="LiveId" clId="{2867BBFD-B590-4669-965D-FBE3C6AC3DEC}" dt="2019-10-05T11:05:34.059" v="253" actId="1076"/>
          <ac:spMkLst>
            <pc:docMk/>
            <pc:sldMk cId="122906651" sldId="272"/>
            <ac:spMk id="7" creationId="{6A806346-3673-42DB-8C66-114026302EAA}"/>
          </ac:spMkLst>
        </pc:spChg>
        <pc:spChg chg="add mod">
          <ac:chgData name="Barney Lawrence" userId="993b92e47e495d54" providerId="LiveId" clId="{2867BBFD-B590-4669-965D-FBE3C6AC3DEC}" dt="2019-10-05T11:05:28.419" v="252" actId="1076"/>
          <ac:spMkLst>
            <pc:docMk/>
            <pc:sldMk cId="122906651" sldId="272"/>
            <ac:spMk id="8" creationId="{19BFD65D-73D6-4341-91D5-48C912FCCFBE}"/>
          </ac:spMkLst>
        </pc:spChg>
        <pc:picChg chg="add mod">
          <ac:chgData name="Barney Lawrence" userId="993b92e47e495d54" providerId="LiveId" clId="{2867BBFD-B590-4669-965D-FBE3C6AC3DEC}" dt="2019-10-05T11:05:12.982" v="247" actId="1076"/>
          <ac:picMkLst>
            <pc:docMk/>
            <pc:sldMk cId="122906651" sldId="272"/>
            <ac:picMk id="4" creationId="{78BFB897-ACBB-4CBA-8B04-A7B6A2DA867D}"/>
          </ac:picMkLst>
        </pc:picChg>
      </pc:sldChg>
      <pc:sldChg chg="addSp delSp modSp add">
        <pc:chgData name="Barney Lawrence" userId="993b92e47e495d54" providerId="LiveId" clId="{2867BBFD-B590-4669-965D-FBE3C6AC3DEC}" dt="2019-10-05T11:08:26.959" v="265" actId="14100"/>
        <pc:sldMkLst>
          <pc:docMk/>
          <pc:sldMk cId="2870919643" sldId="273"/>
        </pc:sldMkLst>
        <pc:spChg chg="del">
          <ac:chgData name="Barney Lawrence" userId="993b92e47e495d54" providerId="LiveId" clId="{2867BBFD-B590-4669-965D-FBE3C6AC3DEC}" dt="2019-10-05T11:07:28.642" v="257" actId="478"/>
          <ac:spMkLst>
            <pc:docMk/>
            <pc:sldMk cId="2870919643" sldId="273"/>
            <ac:spMk id="2" creationId="{C96C9401-4970-4F7E-B9AE-D4BEC00569A6}"/>
          </ac:spMkLst>
        </pc:spChg>
        <pc:spChg chg="del">
          <ac:chgData name="Barney Lawrence" userId="993b92e47e495d54" providerId="LiveId" clId="{2867BBFD-B590-4669-965D-FBE3C6AC3DEC}" dt="2019-10-05T11:07:24.371" v="256"/>
          <ac:spMkLst>
            <pc:docMk/>
            <pc:sldMk cId="2870919643" sldId="273"/>
            <ac:spMk id="3" creationId="{135E70CF-8133-444C-B24D-5AE8E43912F0}"/>
          </ac:spMkLst>
        </pc:spChg>
        <pc:spChg chg="add mod">
          <ac:chgData name="Barney Lawrence" userId="993b92e47e495d54" providerId="LiveId" clId="{2867BBFD-B590-4669-965D-FBE3C6AC3DEC}" dt="2019-10-05T11:08:26.959" v="265" actId="14100"/>
          <ac:spMkLst>
            <pc:docMk/>
            <pc:sldMk cId="2870919643" sldId="273"/>
            <ac:spMk id="5" creationId="{1AE38C29-8A41-4493-8BC5-1F5FA988EEB6}"/>
          </ac:spMkLst>
        </pc:spChg>
        <pc:spChg chg="add mod">
          <ac:chgData name="Barney Lawrence" userId="993b92e47e495d54" providerId="LiveId" clId="{2867BBFD-B590-4669-965D-FBE3C6AC3DEC}" dt="2019-10-05T11:08:02.082" v="261" actId="11529"/>
          <ac:spMkLst>
            <pc:docMk/>
            <pc:sldMk cId="2870919643" sldId="273"/>
            <ac:spMk id="6" creationId="{7BA68199-77D2-4D93-8242-F0A49A9341F8}"/>
          </ac:spMkLst>
        </pc:spChg>
        <pc:spChg chg="add mod">
          <ac:chgData name="Barney Lawrence" userId="993b92e47e495d54" providerId="LiveId" clId="{2867BBFD-B590-4669-965D-FBE3C6AC3DEC}" dt="2019-10-05T11:08:23.277" v="264" actId="11529"/>
          <ac:spMkLst>
            <pc:docMk/>
            <pc:sldMk cId="2870919643" sldId="273"/>
            <ac:spMk id="7" creationId="{8DF37701-33A3-4699-9BB6-3F967E64B2A0}"/>
          </ac:spMkLst>
        </pc:spChg>
        <pc:picChg chg="add mod">
          <ac:chgData name="Barney Lawrence" userId="993b92e47e495d54" providerId="LiveId" clId="{2867BBFD-B590-4669-965D-FBE3C6AC3DEC}" dt="2019-10-05T11:08:08.907" v="263" actId="1076"/>
          <ac:picMkLst>
            <pc:docMk/>
            <pc:sldMk cId="2870919643" sldId="273"/>
            <ac:picMk id="4" creationId="{E95A1853-66F8-4F50-BBF6-3BBDFEA68ADE}"/>
          </ac:picMkLst>
        </pc:picChg>
      </pc:sldChg>
      <pc:sldChg chg="addSp delSp modSp add">
        <pc:chgData name="Barney Lawrence" userId="993b92e47e495d54" providerId="LiveId" clId="{2867BBFD-B590-4669-965D-FBE3C6AC3DEC}" dt="2019-10-05T11:10:03.562" v="273" actId="1076"/>
        <pc:sldMkLst>
          <pc:docMk/>
          <pc:sldMk cId="1980731210" sldId="274"/>
        </pc:sldMkLst>
        <pc:spChg chg="del">
          <ac:chgData name="Barney Lawrence" userId="993b92e47e495d54" providerId="LiveId" clId="{2867BBFD-B590-4669-965D-FBE3C6AC3DEC}" dt="2019-10-05T11:09:32.371" v="267" actId="478"/>
          <ac:spMkLst>
            <pc:docMk/>
            <pc:sldMk cId="1980731210" sldId="274"/>
            <ac:spMk id="2" creationId="{BA67EE7E-6EA7-41F4-B9A3-4C8AA7CF984F}"/>
          </ac:spMkLst>
        </pc:spChg>
        <pc:spChg chg="del">
          <ac:chgData name="Barney Lawrence" userId="993b92e47e495d54" providerId="LiveId" clId="{2867BBFD-B590-4669-965D-FBE3C6AC3DEC}" dt="2019-10-05T11:09:26.945" v="266"/>
          <ac:spMkLst>
            <pc:docMk/>
            <pc:sldMk cId="1980731210" sldId="274"/>
            <ac:spMk id="3" creationId="{A9C276E9-EA57-40F6-B8E6-E91BD57E9F3F}"/>
          </ac:spMkLst>
        </pc:spChg>
        <pc:spChg chg="add mod">
          <ac:chgData name="Barney Lawrence" userId="993b92e47e495d54" providerId="LiveId" clId="{2867BBFD-B590-4669-965D-FBE3C6AC3DEC}" dt="2019-10-05T11:10:03.562" v="273" actId="1076"/>
          <ac:spMkLst>
            <pc:docMk/>
            <pc:sldMk cId="1980731210" sldId="274"/>
            <ac:spMk id="5" creationId="{B242D611-5DE5-494A-AA92-EB82DEC97080}"/>
          </ac:spMkLst>
        </pc:spChg>
        <pc:picChg chg="add mod">
          <ac:chgData name="Barney Lawrence" userId="993b92e47e495d54" providerId="LiveId" clId="{2867BBFD-B590-4669-965D-FBE3C6AC3DEC}" dt="2019-10-05T11:09:58.859" v="272" actId="1076"/>
          <ac:picMkLst>
            <pc:docMk/>
            <pc:sldMk cId="1980731210" sldId="274"/>
            <ac:picMk id="4" creationId="{14DC487F-23E0-45ED-936C-2D548CCF18F6}"/>
          </ac:picMkLst>
        </pc:picChg>
      </pc:sldChg>
      <pc:sldChg chg="addSp delSp modSp add">
        <pc:chgData name="Barney Lawrence" userId="993b92e47e495d54" providerId="LiveId" clId="{2867BBFD-B590-4669-965D-FBE3C6AC3DEC}" dt="2019-10-05T11:12:10.311" v="281" actId="1076"/>
        <pc:sldMkLst>
          <pc:docMk/>
          <pc:sldMk cId="815898707" sldId="275"/>
        </pc:sldMkLst>
        <pc:spChg chg="del">
          <ac:chgData name="Barney Lawrence" userId="993b92e47e495d54" providerId="LiveId" clId="{2867BBFD-B590-4669-965D-FBE3C6AC3DEC}" dt="2019-10-05T11:11:37.824" v="276" actId="478"/>
          <ac:spMkLst>
            <pc:docMk/>
            <pc:sldMk cId="815898707" sldId="275"/>
            <ac:spMk id="2" creationId="{F1461CA0-BFEF-41E7-8389-D002316ED1A2}"/>
          </ac:spMkLst>
        </pc:spChg>
        <pc:spChg chg="del">
          <ac:chgData name="Barney Lawrence" userId="993b92e47e495d54" providerId="LiveId" clId="{2867BBFD-B590-4669-965D-FBE3C6AC3DEC}" dt="2019-10-05T11:11:34.384" v="275"/>
          <ac:spMkLst>
            <pc:docMk/>
            <pc:sldMk cId="815898707" sldId="275"/>
            <ac:spMk id="3" creationId="{FDC4AFCE-6051-498C-AC78-E257648210CE}"/>
          </ac:spMkLst>
        </pc:spChg>
        <pc:spChg chg="add mod">
          <ac:chgData name="Barney Lawrence" userId="993b92e47e495d54" providerId="LiveId" clId="{2867BBFD-B590-4669-965D-FBE3C6AC3DEC}" dt="2019-10-05T11:12:00.194" v="279" actId="11529"/>
          <ac:spMkLst>
            <pc:docMk/>
            <pc:sldMk cId="815898707" sldId="275"/>
            <ac:spMk id="5" creationId="{A063BA35-FC74-4FC6-B21C-F9142D2140E5}"/>
          </ac:spMkLst>
        </pc:spChg>
        <pc:spChg chg="add mod">
          <ac:chgData name="Barney Lawrence" userId="993b92e47e495d54" providerId="LiveId" clId="{2867BBFD-B590-4669-965D-FBE3C6AC3DEC}" dt="2019-10-05T11:12:10.311" v="281" actId="1076"/>
          <ac:spMkLst>
            <pc:docMk/>
            <pc:sldMk cId="815898707" sldId="275"/>
            <ac:spMk id="6" creationId="{A2C6F5BD-A5E6-4CA6-812B-2BE51E62299C}"/>
          </ac:spMkLst>
        </pc:spChg>
        <pc:picChg chg="add mod">
          <ac:chgData name="Barney Lawrence" userId="993b92e47e495d54" providerId="LiveId" clId="{2867BBFD-B590-4669-965D-FBE3C6AC3DEC}" dt="2019-10-05T11:11:48.617" v="278" actId="14100"/>
          <ac:picMkLst>
            <pc:docMk/>
            <pc:sldMk cId="815898707" sldId="275"/>
            <ac:picMk id="4" creationId="{8B2454C7-8D2A-46C6-AF59-D5D28CBFC449}"/>
          </ac:picMkLst>
        </pc:picChg>
      </pc:sldChg>
      <pc:sldChg chg="add">
        <pc:chgData name="Barney Lawrence" userId="993b92e47e495d54" providerId="LiveId" clId="{2867BBFD-B590-4669-965D-FBE3C6AC3DEC}" dt="2019-10-05T16:38:15.088" v="295"/>
        <pc:sldMkLst>
          <pc:docMk/>
          <pc:sldMk cId="3457534320" sldId="276"/>
        </pc:sldMkLst>
      </pc:sldChg>
      <pc:sldChg chg="add setBg">
        <pc:chgData name="Barney Lawrence" userId="993b92e47e495d54" providerId="LiveId" clId="{2867BBFD-B590-4669-965D-FBE3C6AC3DEC}" dt="2019-10-07T08:52:56.290" v="321"/>
        <pc:sldMkLst>
          <pc:docMk/>
          <pc:sldMk cId="860674152" sldId="277"/>
        </pc:sldMkLst>
      </pc:sldChg>
      <pc:sldChg chg="add setBg">
        <pc:chgData name="Barney Lawrence" userId="993b92e47e495d54" providerId="LiveId" clId="{2867BBFD-B590-4669-965D-FBE3C6AC3DEC}" dt="2019-10-07T08:53:57.434" v="323"/>
        <pc:sldMkLst>
          <pc:docMk/>
          <pc:sldMk cId="1017564752" sldId="278"/>
        </pc:sldMkLst>
      </pc:sldChg>
    </pc:docChg>
  </pc:docChgLst>
  <pc:docChgLst>
    <pc:chgData name="Barney Lawrence" userId="993b92e47e495d54" providerId="LiveId" clId="{E823F500-602E-487E-B99C-8715798E8DE2}"/>
    <pc:docChg chg="undo custSel addSld delSld modSld modMainMaster">
      <pc:chgData name="Barney Lawrence" userId="993b92e47e495d54" providerId="LiveId" clId="{E823F500-602E-487E-B99C-8715798E8DE2}" dt="2021-10-10T15:47:15.420" v="347" actId="1076"/>
      <pc:docMkLst>
        <pc:docMk/>
      </pc:docMkLst>
      <pc:sldChg chg="addSp delSp modSp mod modClrScheme chgLayout">
        <pc:chgData name="Barney Lawrence" userId="993b92e47e495d54" providerId="LiveId" clId="{E823F500-602E-487E-B99C-8715798E8DE2}" dt="2021-10-10T15:36:42.251" v="314" actId="1076"/>
        <pc:sldMkLst>
          <pc:docMk/>
          <pc:sldMk cId="2778868715" sldId="256"/>
        </pc:sldMkLst>
        <pc:spChg chg="mod ord">
          <ac:chgData name="Barney Lawrence" userId="993b92e47e495d54" providerId="LiveId" clId="{E823F500-602E-487E-B99C-8715798E8DE2}" dt="2021-10-10T14:35:08.991" v="4" actId="700"/>
          <ac:spMkLst>
            <pc:docMk/>
            <pc:sldMk cId="2778868715" sldId="256"/>
            <ac:spMk id="2" creationId="{7FA53501-8239-429B-B9D6-137BB27C8E56}"/>
          </ac:spMkLst>
        </pc:spChg>
        <pc:spChg chg="mod ord">
          <ac:chgData name="Barney Lawrence" userId="993b92e47e495d54" providerId="LiveId" clId="{E823F500-602E-487E-B99C-8715798E8DE2}" dt="2021-10-10T14:36:02.452" v="24" actId="20577"/>
          <ac:spMkLst>
            <pc:docMk/>
            <pc:sldMk cId="2778868715" sldId="256"/>
            <ac:spMk id="3" creationId="{D1873E0D-D8D2-4E3F-B93C-8351FFB89810}"/>
          </ac:spMkLst>
        </pc:spChg>
        <pc:spChg chg="add mod ord">
          <ac:chgData name="Barney Lawrence" userId="993b92e47e495d54" providerId="LiveId" clId="{E823F500-602E-487E-B99C-8715798E8DE2}" dt="2021-10-10T14:36:19.067" v="33" actId="20577"/>
          <ac:spMkLst>
            <pc:docMk/>
            <pc:sldMk cId="2778868715" sldId="256"/>
            <ac:spMk id="5" creationId="{B992577F-50BA-40B7-AFFF-DAAF6E5DE257}"/>
          </ac:spMkLst>
        </pc:spChg>
        <pc:spChg chg="del mod">
          <ac:chgData name="Barney Lawrence" userId="993b92e47e495d54" providerId="LiveId" clId="{E823F500-602E-487E-B99C-8715798E8DE2}" dt="2021-10-10T14:36:08.593" v="26" actId="478"/>
          <ac:spMkLst>
            <pc:docMk/>
            <pc:sldMk cId="2778868715" sldId="256"/>
            <ac:spMk id="6" creationId="{91B37A09-7ED7-4CE2-8DF0-EC4CB7AA59E3}"/>
          </ac:spMkLst>
        </pc:spChg>
        <pc:spChg chg="add mod ord">
          <ac:chgData name="Barney Lawrence" userId="993b92e47e495d54" providerId="LiveId" clId="{E823F500-602E-487E-B99C-8715798E8DE2}" dt="2021-10-10T14:36:34.254" v="73" actId="27636"/>
          <ac:spMkLst>
            <pc:docMk/>
            <pc:sldMk cId="2778868715" sldId="256"/>
            <ac:spMk id="7" creationId="{BA3EB1F2-EF2A-4E84-B97A-13624801990D}"/>
          </ac:spMkLst>
        </pc:spChg>
        <pc:spChg chg="add mod ord">
          <ac:chgData name="Barney Lawrence" userId="993b92e47e495d54" providerId="LiveId" clId="{E823F500-602E-487E-B99C-8715798E8DE2}" dt="2021-10-10T14:36:41.680" v="81" actId="20577"/>
          <ac:spMkLst>
            <pc:docMk/>
            <pc:sldMk cId="2778868715" sldId="256"/>
            <ac:spMk id="8" creationId="{D2980956-4944-477A-80CF-D942DBFFB646}"/>
          </ac:spMkLst>
        </pc:spChg>
        <pc:picChg chg="del">
          <ac:chgData name="Barney Lawrence" userId="993b92e47e495d54" providerId="LiveId" clId="{E823F500-602E-487E-B99C-8715798E8DE2}" dt="2021-10-10T14:36:13.611" v="27" actId="478"/>
          <ac:picMkLst>
            <pc:docMk/>
            <pc:sldMk cId="2778868715" sldId="256"/>
            <ac:picMk id="4" creationId="{4BE8913A-F9B3-46C9-BB49-0AF66A9BA9FC}"/>
          </ac:picMkLst>
        </pc:picChg>
        <pc:picChg chg="add mod">
          <ac:chgData name="Barney Lawrence" userId="993b92e47e495d54" providerId="LiveId" clId="{E823F500-602E-487E-B99C-8715798E8DE2}" dt="2021-10-10T15:36:17.135" v="310" actId="1076"/>
          <ac:picMkLst>
            <pc:docMk/>
            <pc:sldMk cId="2778868715" sldId="256"/>
            <ac:picMk id="9" creationId="{394D488D-52DD-43B7-991C-13AA789778DD}"/>
          </ac:picMkLst>
        </pc:picChg>
        <pc:picChg chg="add mod">
          <ac:chgData name="Barney Lawrence" userId="993b92e47e495d54" providerId="LiveId" clId="{E823F500-602E-487E-B99C-8715798E8DE2}" dt="2021-10-10T15:36:42.251" v="314" actId="1076"/>
          <ac:picMkLst>
            <pc:docMk/>
            <pc:sldMk cId="2778868715" sldId="256"/>
            <ac:picMk id="10" creationId="{59FDD930-6009-49CA-87B4-3B147481B8C4}"/>
          </ac:picMkLst>
        </pc:picChg>
        <pc:picChg chg="add mod">
          <ac:chgData name="Barney Lawrence" userId="993b92e47e495d54" providerId="LiveId" clId="{E823F500-602E-487E-B99C-8715798E8DE2}" dt="2021-10-10T15:35:57.692" v="307" actId="688"/>
          <ac:picMkLst>
            <pc:docMk/>
            <pc:sldMk cId="2778868715" sldId="256"/>
            <ac:picMk id="11" creationId="{7121DDC5-36EB-4AA1-B247-9BEFD63AE733}"/>
          </ac:picMkLst>
        </pc:picChg>
        <pc:picChg chg="add mod">
          <ac:chgData name="Barney Lawrence" userId="993b92e47e495d54" providerId="LiveId" clId="{E823F500-602E-487E-B99C-8715798E8DE2}" dt="2021-10-10T15:36:34.702" v="313" actId="1076"/>
          <ac:picMkLst>
            <pc:docMk/>
            <pc:sldMk cId="2778868715" sldId="256"/>
            <ac:picMk id="12" creationId="{9B322377-E472-4D7E-A20C-E05AA62DFE84}"/>
          </ac:picMkLst>
        </pc:picChg>
        <pc:picChg chg="add mod">
          <ac:chgData name="Barney Lawrence" userId="993b92e47e495d54" providerId="LiveId" clId="{E823F500-602E-487E-B99C-8715798E8DE2}" dt="2021-10-10T15:36:21.874" v="311" actId="1076"/>
          <ac:picMkLst>
            <pc:docMk/>
            <pc:sldMk cId="2778868715" sldId="256"/>
            <ac:picMk id="13" creationId="{3F7FCF9F-D0BF-44CC-A9E3-B4782ACA1B9C}"/>
          </ac:picMkLst>
        </pc:picChg>
        <pc:picChg chg="add del mod">
          <ac:chgData name="Barney Lawrence" userId="993b92e47e495d54" providerId="LiveId" clId="{E823F500-602E-487E-B99C-8715798E8DE2}" dt="2021-10-10T15:34:33.398" v="291" actId="478"/>
          <ac:picMkLst>
            <pc:docMk/>
            <pc:sldMk cId="2778868715" sldId="256"/>
            <ac:picMk id="14" creationId="{76882B2A-3215-4025-9806-489D3C2FFC84}"/>
          </ac:picMkLst>
        </pc:picChg>
        <pc:picChg chg="add mod">
          <ac:chgData name="Barney Lawrence" userId="993b92e47e495d54" providerId="LiveId" clId="{E823F500-602E-487E-B99C-8715798E8DE2}" dt="2021-10-10T15:36:03.974" v="308" actId="1076"/>
          <ac:picMkLst>
            <pc:docMk/>
            <pc:sldMk cId="2778868715" sldId="256"/>
            <ac:picMk id="15" creationId="{14FC262A-6ABD-4C92-99CE-7415B92D3BE2}"/>
          </ac:picMkLst>
        </pc:picChg>
        <pc:picChg chg="add mod">
          <ac:chgData name="Barney Lawrence" userId="993b92e47e495d54" providerId="LiveId" clId="{E823F500-602E-487E-B99C-8715798E8DE2}" dt="2021-10-10T15:36:29.014" v="312" actId="1076"/>
          <ac:picMkLst>
            <pc:docMk/>
            <pc:sldMk cId="2778868715" sldId="256"/>
            <ac:picMk id="16" creationId="{C1375DCA-8D54-4797-A879-CA131F9C6C34}"/>
          </ac:picMkLst>
        </pc:picChg>
      </pc:sldChg>
      <pc:sldChg chg="addSp modSp mod">
        <pc:chgData name="Barney Lawrence" userId="993b92e47e495d54" providerId="LiveId" clId="{E823F500-602E-487E-B99C-8715798E8DE2}" dt="2021-10-10T15:38:26.344" v="325" actId="14100"/>
        <pc:sldMkLst>
          <pc:docMk/>
          <pc:sldMk cId="3354740050" sldId="257"/>
        </pc:sldMkLst>
        <pc:spChg chg="mod">
          <ac:chgData name="Barney Lawrence" userId="993b92e47e495d54" providerId="LiveId" clId="{E823F500-602E-487E-B99C-8715798E8DE2}" dt="2021-10-10T14:34:28.473" v="2" actId="27636"/>
          <ac:spMkLst>
            <pc:docMk/>
            <pc:sldMk cId="3354740050" sldId="257"/>
            <ac:spMk id="2" creationId="{B9DA0F08-9297-4D4A-9644-01DF54B4B36D}"/>
          </ac:spMkLst>
        </pc:spChg>
        <pc:picChg chg="add mod">
          <ac:chgData name="Barney Lawrence" userId="993b92e47e495d54" providerId="LiveId" clId="{E823F500-602E-487E-B99C-8715798E8DE2}" dt="2021-10-10T15:38:26.344" v="325" actId="14100"/>
          <ac:picMkLst>
            <pc:docMk/>
            <pc:sldMk cId="3354740050" sldId="257"/>
            <ac:picMk id="9" creationId="{0EE0A855-3075-45C2-95B9-55BB9B86DB34}"/>
          </ac:picMkLst>
        </pc:picChg>
      </pc:sldChg>
      <pc:sldChg chg="addSp modSp mod">
        <pc:chgData name="Barney Lawrence" userId="993b92e47e495d54" providerId="LiveId" clId="{E823F500-602E-487E-B99C-8715798E8DE2}" dt="2021-10-10T15:47:15.420" v="347" actId="1076"/>
        <pc:sldMkLst>
          <pc:docMk/>
          <pc:sldMk cId="3956873113" sldId="258"/>
        </pc:sldMkLst>
        <pc:spChg chg="mod">
          <ac:chgData name="Barney Lawrence" userId="993b92e47e495d54" providerId="LiveId" clId="{E823F500-602E-487E-B99C-8715798E8DE2}" dt="2021-10-10T15:37:17.366" v="316" actId="14100"/>
          <ac:spMkLst>
            <pc:docMk/>
            <pc:sldMk cId="3956873113" sldId="258"/>
            <ac:spMk id="2" creationId="{5D4359BF-42B7-4B78-B7D8-4B8E6ED4FBC7}"/>
          </ac:spMkLst>
        </pc:spChg>
        <pc:picChg chg="add mod">
          <ac:chgData name="Barney Lawrence" userId="993b92e47e495d54" providerId="LiveId" clId="{E823F500-602E-487E-B99C-8715798E8DE2}" dt="2021-10-10T15:47:15.420" v="347" actId="1076"/>
          <ac:picMkLst>
            <pc:docMk/>
            <pc:sldMk cId="3956873113" sldId="258"/>
            <ac:picMk id="3" creationId="{95E0BAD5-A784-478D-98A9-D684C5357283}"/>
          </ac:picMkLst>
        </pc:picChg>
      </pc:sldChg>
      <pc:sldChg chg="addSp modSp mod">
        <pc:chgData name="Barney Lawrence" userId="993b92e47e495d54" providerId="LiveId" clId="{E823F500-602E-487E-B99C-8715798E8DE2}" dt="2021-10-10T15:39:06.930" v="327" actId="1076"/>
        <pc:sldMkLst>
          <pc:docMk/>
          <pc:sldMk cId="2428615100" sldId="259"/>
        </pc:sldMkLst>
        <pc:spChg chg="mod">
          <ac:chgData name="Barney Lawrence" userId="993b92e47e495d54" providerId="LiveId" clId="{E823F500-602E-487E-B99C-8715798E8DE2}" dt="2021-10-10T14:34:28.240" v="0"/>
          <ac:spMkLst>
            <pc:docMk/>
            <pc:sldMk cId="2428615100" sldId="259"/>
            <ac:spMk id="2" creationId="{5519A9A4-ECBE-4B33-9DCC-7A39809878FA}"/>
          </ac:spMkLst>
        </pc:spChg>
        <pc:spChg chg="mod">
          <ac:chgData name="Barney Lawrence" userId="993b92e47e495d54" providerId="LiveId" clId="{E823F500-602E-487E-B99C-8715798E8DE2}" dt="2021-10-10T14:45:35.790" v="213" actId="1076"/>
          <ac:spMkLst>
            <pc:docMk/>
            <pc:sldMk cId="2428615100" sldId="259"/>
            <ac:spMk id="3" creationId="{A5C26353-19A6-423E-A5AD-BCD475702147}"/>
          </ac:spMkLst>
        </pc:spChg>
        <pc:picChg chg="add mod">
          <ac:chgData name="Barney Lawrence" userId="993b92e47e495d54" providerId="LiveId" clId="{E823F500-602E-487E-B99C-8715798E8DE2}" dt="2021-10-10T15:39:06.930" v="327" actId="1076"/>
          <ac:picMkLst>
            <pc:docMk/>
            <pc:sldMk cId="2428615100" sldId="259"/>
            <ac:picMk id="4" creationId="{69416DF8-DA66-4582-B757-4ACC87CC4AD6}"/>
          </ac:picMkLst>
        </pc:picChg>
      </pc:sldChg>
      <pc:sldChg chg="addSp modSp mod">
        <pc:chgData name="Barney Lawrence" userId="993b92e47e495d54" providerId="LiveId" clId="{E823F500-602E-487E-B99C-8715798E8DE2}" dt="2021-10-10T15:39:31.338" v="330" actId="14100"/>
        <pc:sldMkLst>
          <pc:docMk/>
          <pc:sldMk cId="1000268364" sldId="260"/>
        </pc:sldMkLst>
        <pc:spChg chg="mod">
          <ac:chgData name="Barney Lawrence" userId="993b92e47e495d54" providerId="LiveId" clId="{E823F500-602E-487E-B99C-8715798E8DE2}" dt="2021-10-10T14:34:28.240" v="0"/>
          <ac:spMkLst>
            <pc:docMk/>
            <pc:sldMk cId="1000268364" sldId="260"/>
            <ac:spMk id="2" creationId="{A9F942D6-9B6B-459A-8217-56250A72F501}"/>
          </ac:spMkLst>
        </pc:spChg>
        <pc:spChg chg="mod">
          <ac:chgData name="Barney Lawrence" userId="993b92e47e495d54" providerId="LiveId" clId="{E823F500-602E-487E-B99C-8715798E8DE2}" dt="2021-10-10T14:34:28.240" v="0"/>
          <ac:spMkLst>
            <pc:docMk/>
            <pc:sldMk cId="1000268364" sldId="260"/>
            <ac:spMk id="3" creationId="{D60BAC99-559D-4657-A3F0-64DBAE3ED312}"/>
          </ac:spMkLst>
        </pc:spChg>
        <pc:picChg chg="add mod">
          <ac:chgData name="Barney Lawrence" userId="993b92e47e495d54" providerId="LiveId" clId="{E823F500-602E-487E-B99C-8715798E8DE2}" dt="2021-10-10T15:39:31.338" v="330" actId="14100"/>
          <ac:picMkLst>
            <pc:docMk/>
            <pc:sldMk cId="1000268364" sldId="260"/>
            <ac:picMk id="4" creationId="{59DB099A-DF5C-4D51-98B7-41828AC15377}"/>
          </ac:picMkLst>
        </pc:picChg>
      </pc:sldChg>
      <pc:sldChg chg="addSp delSp modSp mod">
        <pc:chgData name="Barney Lawrence" userId="993b92e47e495d54" providerId="LiveId" clId="{E823F500-602E-487E-B99C-8715798E8DE2}" dt="2021-10-10T15:46:00.996" v="339" actId="478"/>
        <pc:sldMkLst>
          <pc:docMk/>
          <pc:sldMk cId="3528901481" sldId="261"/>
        </pc:sldMkLst>
        <pc:spChg chg="mod">
          <ac:chgData name="Barney Lawrence" userId="993b92e47e495d54" providerId="LiveId" clId="{E823F500-602E-487E-B99C-8715798E8DE2}" dt="2021-10-10T14:34:28.240" v="0"/>
          <ac:spMkLst>
            <pc:docMk/>
            <pc:sldMk cId="3528901481" sldId="261"/>
            <ac:spMk id="2" creationId="{669907C2-B12B-4BDE-B503-42117E2D46A5}"/>
          </ac:spMkLst>
        </pc:spChg>
        <pc:spChg chg="del mod">
          <ac:chgData name="Barney Lawrence" userId="993b92e47e495d54" providerId="LiveId" clId="{E823F500-602E-487E-B99C-8715798E8DE2}" dt="2021-10-10T15:46:00.996" v="339" actId="478"/>
          <ac:spMkLst>
            <pc:docMk/>
            <pc:sldMk cId="3528901481" sldId="261"/>
            <ac:spMk id="3" creationId="{CFF1C2E9-47E3-43E4-BCE0-F9002DB3F924}"/>
          </ac:spMkLst>
        </pc:spChg>
        <pc:picChg chg="add mod">
          <ac:chgData name="Barney Lawrence" userId="993b92e47e495d54" providerId="LiveId" clId="{E823F500-602E-487E-B99C-8715798E8DE2}" dt="2021-10-10T15:40:39.299" v="338" actId="1076"/>
          <ac:picMkLst>
            <pc:docMk/>
            <pc:sldMk cId="3528901481" sldId="261"/>
            <ac:picMk id="4" creationId="{45C93241-6944-4365-B81C-0143327954DB}"/>
          </ac:picMkLst>
        </pc:picChg>
      </pc:sldChg>
      <pc:sldChg chg="addSp delSp modSp mod">
        <pc:chgData name="Barney Lawrence" userId="993b92e47e495d54" providerId="LiveId" clId="{E823F500-602E-487E-B99C-8715798E8DE2}" dt="2021-10-10T15:46:08.695" v="340" actId="478"/>
        <pc:sldMkLst>
          <pc:docMk/>
          <pc:sldMk cId="535644834" sldId="262"/>
        </pc:sldMkLst>
        <pc:spChg chg="mod">
          <ac:chgData name="Barney Lawrence" userId="993b92e47e495d54" providerId="LiveId" clId="{E823F500-602E-487E-B99C-8715798E8DE2}" dt="2021-10-10T14:34:28.240" v="0"/>
          <ac:spMkLst>
            <pc:docMk/>
            <pc:sldMk cId="535644834" sldId="262"/>
            <ac:spMk id="2" creationId="{FA8CD344-AF76-4724-8B3E-AD471485C4E9}"/>
          </ac:spMkLst>
        </pc:spChg>
        <pc:spChg chg="del mod">
          <ac:chgData name="Barney Lawrence" userId="993b92e47e495d54" providerId="LiveId" clId="{E823F500-602E-487E-B99C-8715798E8DE2}" dt="2021-10-10T15:46:08.695" v="340" actId="478"/>
          <ac:spMkLst>
            <pc:docMk/>
            <pc:sldMk cId="535644834" sldId="262"/>
            <ac:spMk id="3" creationId="{8DDB17F1-2417-4009-A29E-BA9E9F30D01E}"/>
          </ac:spMkLst>
        </pc:spChg>
        <pc:picChg chg="add mod">
          <ac:chgData name="Barney Lawrence" userId="993b92e47e495d54" providerId="LiveId" clId="{E823F500-602E-487E-B99C-8715798E8DE2}" dt="2021-10-10T15:40:16.884" v="334" actId="1076"/>
          <ac:picMkLst>
            <pc:docMk/>
            <pc:sldMk cId="535644834" sldId="262"/>
            <ac:picMk id="4" creationId="{6FF98E92-3DF0-4EBA-AE5E-3FAEA9406981}"/>
          </ac:picMkLst>
        </pc:picChg>
      </pc:sldChg>
      <pc:sldChg chg="addSp delSp modSp">
        <pc:chgData name="Barney Lawrence" userId="993b92e47e495d54" providerId="LiveId" clId="{E823F500-602E-487E-B99C-8715798E8DE2}" dt="2021-10-10T15:02:15.526" v="236" actId="20577"/>
        <pc:sldMkLst>
          <pc:docMk/>
          <pc:sldMk cId="1877771477" sldId="269"/>
        </pc:sldMkLst>
        <pc:spChg chg="add del mod">
          <ac:chgData name="Barney Lawrence" userId="993b92e47e495d54" providerId="LiveId" clId="{E823F500-602E-487E-B99C-8715798E8DE2}" dt="2021-10-10T15:02:15.526" v="236" actId="20577"/>
          <ac:spMkLst>
            <pc:docMk/>
            <pc:sldMk cId="1877771477" sldId="269"/>
            <ac:spMk id="2" creationId="{1B9983B7-F064-4D1D-B1E5-08715562205A}"/>
          </ac:spMkLst>
        </pc:spChg>
      </pc:sldChg>
      <pc:sldChg chg="modSp mod">
        <pc:chgData name="Barney Lawrence" userId="993b92e47e495d54" providerId="LiveId" clId="{E823F500-602E-487E-B99C-8715798E8DE2}" dt="2021-10-10T14:47:45.115" v="215" actId="1076"/>
        <pc:sldMkLst>
          <pc:docMk/>
          <pc:sldMk cId="2870919643" sldId="273"/>
        </pc:sldMkLst>
        <pc:spChg chg="mod">
          <ac:chgData name="Barney Lawrence" userId="993b92e47e495d54" providerId="LiveId" clId="{E823F500-602E-487E-B99C-8715798E8DE2}" dt="2021-10-10T14:47:45.115" v="215" actId="1076"/>
          <ac:spMkLst>
            <pc:docMk/>
            <pc:sldMk cId="2870919643" sldId="273"/>
            <ac:spMk id="7" creationId="{8DF37701-33A3-4699-9BB6-3F967E64B2A0}"/>
          </ac:spMkLst>
        </pc:spChg>
      </pc:sldChg>
      <pc:sldChg chg="modSp mod">
        <pc:chgData name="Barney Lawrence" userId="993b92e47e495d54" providerId="LiveId" clId="{E823F500-602E-487E-B99C-8715798E8DE2}" dt="2021-10-10T14:34:28.480" v="3" actId="27636"/>
        <pc:sldMkLst>
          <pc:docMk/>
          <pc:sldMk cId="3457534320" sldId="276"/>
        </pc:sldMkLst>
        <pc:spChg chg="mod">
          <ac:chgData name="Barney Lawrence" userId="993b92e47e495d54" providerId="LiveId" clId="{E823F500-602E-487E-B99C-8715798E8DE2}" dt="2021-10-10T14:34:28.480" v="3" actId="27636"/>
          <ac:spMkLst>
            <pc:docMk/>
            <pc:sldMk cId="3457534320" sldId="276"/>
            <ac:spMk id="3" creationId="{D1873E0D-D8D2-4E3F-B93C-8351FFB89810}"/>
          </ac:spMkLst>
        </pc:spChg>
      </pc:sldChg>
      <pc:sldChg chg="del">
        <pc:chgData name="Barney Lawrence" userId="993b92e47e495d54" providerId="LiveId" clId="{E823F500-602E-487E-B99C-8715798E8DE2}" dt="2021-10-10T14:39:36.764" v="84" actId="2696"/>
        <pc:sldMkLst>
          <pc:docMk/>
          <pc:sldMk cId="860674152" sldId="277"/>
        </pc:sldMkLst>
      </pc:sldChg>
      <pc:sldChg chg="del">
        <pc:chgData name="Barney Lawrence" userId="993b92e47e495d54" providerId="LiveId" clId="{E823F500-602E-487E-B99C-8715798E8DE2}" dt="2021-10-10T14:48:23.764" v="216" actId="2696"/>
        <pc:sldMkLst>
          <pc:docMk/>
          <pc:sldMk cId="1017564752" sldId="278"/>
        </pc:sldMkLst>
      </pc:sldChg>
      <pc:sldChg chg="addSp delSp modSp new mod modClrScheme chgLayout">
        <pc:chgData name="Barney Lawrence" userId="993b92e47e495d54" providerId="LiveId" clId="{E823F500-602E-487E-B99C-8715798E8DE2}" dt="2021-10-10T14:45:00.288" v="212" actId="27636"/>
        <pc:sldMkLst>
          <pc:docMk/>
          <pc:sldMk cId="2188078848" sldId="279"/>
        </pc:sldMkLst>
        <pc:spChg chg="del mod ord">
          <ac:chgData name="Barney Lawrence" userId="993b92e47e495d54" providerId="LiveId" clId="{E823F500-602E-487E-B99C-8715798E8DE2}" dt="2021-10-10T14:39:58.661" v="86" actId="700"/>
          <ac:spMkLst>
            <pc:docMk/>
            <pc:sldMk cId="2188078848" sldId="279"/>
            <ac:spMk id="2" creationId="{40DFD0F7-BEC8-44AB-A492-09D7E72516B0}"/>
          </ac:spMkLst>
        </pc:spChg>
        <pc:spChg chg="del mod ord">
          <ac:chgData name="Barney Lawrence" userId="993b92e47e495d54" providerId="LiveId" clId="{E823F500-602E-487E-B99C-8715798E8DE2}" dt="2021-10-10T14:39:58.661" v="86" actId="700"/>
          <ac:spMkLst>
            <pc:docMk/>
            <pc:sldMk cId="2188078848" sldId="279"/>
            <ac:spMk id="3" creationId="{47C9AD08-97CA-4DC8-A786-CFDE92FDC57A}"/>
          </ac:spMkLst>
        </pc:spChg>
        <pc:spChg chg="del mod ord">
          <ac:chgData name="Barney Lawrence" userId="993b92e47e495d54" providerId="LiveId" clId="{E823F500-602E-487E-B99C-8715798E8DE2}" dt="2021-10-10T14:39:58.661" v="86" actId="700"/>
          <ac:spMkLst>
            <pc:docMk/>
            <pc:sldMk cId="2188078848" sldId="279"/>
            <ac:spMk id="4" creationId="{56F9DA15-5980-40D7-9B59-6FDC2F8BF7AB}"/>
          </ac:spMkLst>
        </pc:spChg>
        <pc:spChg chg="del mod ord">
          <ac:chgData name="Barney Lawrence" userId="993b92e47e495d54" providerId="LiveId" clId="{E823F500-602E-487E-B99C-8715798E8DE2}" dt="2021-10-10T14:39:58.661" v="86" actId="700"/>
          <ac:spMkLst>
            <pc:docMk/>
            <pc:sldMk cId="2188078848" sldId="279"/>
            <ac:spMk id="5" creationId="{E057C296-4884-4D83-AE7F-0250D237DFEB}"/>
          </ac:spMkLst>
        </pc:spChg>
        <pc:spChg chg="del mod ord">
          <ac:chgData name="Barney Lawrence" userId="993b92e47e495d54" providerId="LiveId" clId="{E823F500-602E-487E-B99C-8715798E8DE2}" dt="2021-10-10T14:39:58.661" v="86" actId="700"/>
          <ac:spMkLst>
            <pc:docMk/>
            <pc:sldMk cId="2188078848" sldId="279"/>
            <ac:spMk id="6" creationId="{D274C398-4535-4987-89EE-03D0EA8F55EA}"/>
          </ac:spMkLst>
        </pc:spChg>
        <pc:spChg chg="add mod ord">
          <ac:chgData name="Barney Lawrence" userId="993b92e47e495d54" providerId="LiveId" clId="{E823F500-602E-487E-B99C-8715798E8DE2}" dt="2021-10-10T14:40:07.160" v="95" actId="20577"/>
          <ac:spMkLst>
            <pc:docMk/>
            <pc:sldMk cId="2188078848" sldId="279"/>
            <ac:spMk id="7" creationId="{CF384F44-8C9A-4B98-BF5B-0FB511154C82}"/>
          </ac:spMkLst>
        </pc:spChg>
        <pc:spChg chg="add mod ord">
          <ac:chgData name="Barney Lawrence" userId="993b92e47e495d54" providerId="LiveId" clId="{E823F500-602E-487E-B99C-8715798E8DE2}" dt="2021-10-10T14:40:27.503" v="132" actId="20577"/>
          <ac:spMkLst>
            <pc:docMk/>
            <pc:sldMk cId="2188078848" sldId="279"/>
            <ac:spMk id="8" creationId="{8133D513-3F6E-45EE-AC7E-54F773CC60A4}"/>
          </ac:spMkLst>
        </pc:spChg>
        <pc:spChg chg="add mod ord">
          <ac:chgData name="Barney Lawrence" userId="993b92e47e495d54" providerId="LiveId" clId="{E823F500-602E-487E-B99C-8715798E8DE2}" dt="2021-10-10T14:41:17.575" v="153" actId="20577"/>
          <ac:spMkLst>
            <pc:docMk/>
            <pc:sldMk cId="2188078848" sldId="279"/>
            <ac:spMk id="9" creationId="{17984336-FC73-4622-B90A-0B4F745E73A2}"/>
          </ac:spMkLst>
        </pc:spChg>
        <pc:spChg chg="add mod ord">
          <ac:chgData name="Barney Lawrence" userId="993b92e47e495d54" providerId="LiveId" clId="{E823F500-602E-487E-B99C-8715798E8DE2}" dt="2021-10-10T14:44:24.984" v="202" actId="20577"/>
          <ac:spMkLst>
            <pc:docMk/>
            <pc:sldMk cId="2188078848" sldId="279"/>
            <ac:spMk id="10" creationId="{A4061DDB-9F09-48D6-853B-D74975C07EF9}"/>
          </ac:spMkLst>
        </pc:spChg>
        <pc:spChg chg="add mod ord">
          <ac:chgData name="Barney Lawrence" userId="993b92e47e495d54" providerId="LiveId" clId="{E823F500-602E-487E-B99C-8715798E8DE2}" dt="2021-10-10T14:42:06.690" v="181" actId="6549"/>
          <ac:spMkLst>
            <pc:docMk/>
            <pc:sldMk cId="2188078848" sldId="279"/>
            <ac:spMk id="11" creationId="{3900EBE3-1303-45BF-AA1B-9F9055585B31}"/>
          </ac:spMkLst>
        </pc:spChg>
        <pc:spChg chg="add del mod ord">
          <ac:chgData name="Barney Lawrence" userId="993b92e47e495d54" providerId="LiveId" clId="{E823F500-602E-487E-B99C-8715798E8DE2}" dt="2021-10-10T14:41:02.452" v="141" actId="931"/>
          <ac:spMkLst>
            <pc:docMk/>
            <pc:sldMk cId="2188078848" sldId="279"/>
            <ac:spMk id="12" creationId="{E48C19A8-FF53-486C-9CD4-B36637F21838}"/>
          </ac:spMkLst>
        </pc:spChg>
        <pc:spChg chg="add mod ord">
          <ac:chgData name="Barney Lawrence" userId="993b92e47e495d54" providerId="LiveId" clId="{E823F500-602E-487E-B99C-8715798E8DE2}" dt="2021-10-10T14:40:32.423" v="140" actId="20577"/>
          <ac:spMkLst>
            <pc:docMk/>
            <pc:sldMk cId="2188078848" sldId="279"/>
            <ac:spMk id="13" creationId="{CFEB6F2F-9659-4D04-8F20-724A66482C48}"/>
          </ac:spMkLst>
        </pc:spChg>
        <pc:spChg chg="add mod ord">
          <ac:chgData name="Barney Lawrence" userId="993b92e47e495d54" providerId="LiveId" clId="{E823F500-602E-487E-B99C-8715798E8DE2}" dt="2021-10-10T14:45:00.288" v="212" actId="27636"/>
          <ac:spMkLst>
            <pc:docMk/>
            <pc:sldMk cId="2188078848" sldId="279"/>
            <ac:spMk id="14" creationId="{7D44D3BF-C1BB-4B97-87A3-02E7A60E8D66}"/>
          </ac:spMkLst>
        </pc:spChg>
        <pc:spChg chg="add mod ord">
          <ac:chgData name="Barney Lawrence" userId="993b92e47e495d54" providerId="LiveId" clId="{E823F500-602E-487E-B99C-8715798E8DE2}" dt="2021-10-10T14:40:17.295" v="109" actId="20577"/>
          <ac:spMkLst>
            <pc:docMk/>
            <pc:sldMk cId="2188078848" sldId="279"/>
            <ac:spMk id="15" creationId="{0542A66A-F7E0-4056-91EA-CFC0724747E4}"/>
          </ac:spMkLst>
        </pc:spChg>
        <pc:spChg chg="add mod ord">
          <ac:chgData name="Barney Lawrence" userId="993b92e47e495d54" providerId="LiveId" clId="{E823F500-602E-487E-B99C-8715798E8DE2}" dt="2021-10-10T14:40:11.906" v="103" actId="20577"/>
          <ac:spMkLst>
            <pc:docMk/>
            <pc:sldMk cId="2188078848" sldId="279"/>
            <ac:spMk id="16" creationId="{A2577AF0-87FD-4949-9ED8-91444FA29BE7}"/>
          </ac:spMkLst>
        </pc:spChg>
        <pc:picChg chg="add mod">
          <ac:chgData name="Barney Lawrence" userId="993b92e47e495d54" providerId="LiveId" clId="{E823F500-602E-487E-B99C-8715798E8DE2}" dt="2021-10-10T14:41:03.958" v="143" actId="962"/>
          <ac:picMkLst>
            <pc:docMk/>
            <pc:sldMk cId="2188078848" sldId="279"/>
            <ac:picMk id="18" creationId="{2FEFE219-1F66-4078-8A37-95F841BE5933}"/>
          </ac:picMkLst>
        </pc:picChg>
        <pc:picChg chg="add mod">
          <ac:chgData name="Barney Lawrence" userId="993b92e47e495d54" providerId="LiveId" clId="{E823F500-602E-487E-B99C-8715798E8DE2}" dt="2021-10-10T14:43:09.401" v="186" actId="1076"/>
          <ac:picMkLst>
            <pc:docMk/>
            <pc:sldMk cId="2188078848" sldId="279"/>
            <ac:picMk id="19" creationId="{B99323F6-B940-4B77-B047-6E6C9981D835}"/>
          </ac:picMkLst>
        </pc:picChg>
        <pc:picChg chg="add mod">
          <ac:chgData name="Barney Lawrence" userId="993b92e47e495d54" providerId="LiveId" clId="{E823F500-602E-487E-B99C-8715798E8DE2}" dt="2021-10-10T14:42:59.480" v="185" actId="1076"/>
          <ac:picMkLst>
            <pc:docMk/>
            <pc:sldMk cId="2188078848" sldId="279"/>
            <ac:picMk id="20" creationId="{8D99E8B9-92E0-4ED0-BDA3-7B82BFB058CF}"/>
          </ac:picMkLst>
        </pc:picChg>
        <pc:picChg chg="add mod">
          <ac:chgData name="Barney Lawrence" userId="993b92e47e495d54" providerId="LiveId" clId="{E823F500-602E-487E-B99C-8715798E8DE2}" dt="2021-10-10T14:44:14.234" v="198" actId="1035"/>
          <ac:picMkLst>
            <pc:docMk/>
            <pc:sldMk cId="2188078848" sldId="279"/>
            <ac:picMk id="21" creationId="{5EABC20D-4878-4BF8-BE99-59DFB19E74DF}"/>
          </ac:picMkLst>
        </pc:picChg>
      </pc:sldChg>
      <pc:sldChg chg="add del">
        <pc:chgData name="Barney Lawrence" userId="993b92e47e495d54" providerId="LiveId" clId="{E823F500-602E-487E-B99C-8715798E8DE2}" dt="2021-10-10T14:39:32.071" v="83" actId="2890"/>
        <pc:sldMkLst>
          <pc:docMk/>
          <pc:sldMk cId="2621782896" sldId="279"/>
        </pc:sldMkLst>
      </pc:sldChg>
      <pc:sldChg chg="delSp new mod modClrScheme chgLayout">
        <pc:chgData name="Barney Lawrence" userId="993b92e47e495d54" providerId="LiveId" clId="{E823F500-602E-487E-B99C-8715798E8DE2}" dt="2021-10-10T14:49:07.607" v="218" actId="700"/>
        <pc:sldMkLst>
          <pc:docMk/>
          <pc:sldMk cId="2524933048" sldId="280"/>
        </pc:sldMkLst>
        <pc:spChg chg="del">
          <ac:chgData name="Barney Lawrence" userId="993b92e47e495d54" providerId="LiveId" clId="{E823F500-602E-487E-B99C-8715798E8DE2}" dt="2021-10-10T14:49:07.607" v="218" actId="700"/>
          <ac:spMkLst>
            <pc:docMk/>
            <pc:sldMk cId="2524933048" sldId="280"/>
            <ac:spMk id="2" creationId="{70985AD3-3B4A-4FD1-9A1B-89D05519A38D}"/>
          </ac:spMkLst>
        </pc:spChg>
        <pc:spChg chg="del">
          <ac:chgData name="Barney Lawrence" userId="993b92e47e495d54" providerId="LiveId" clId="{E823F500-602E-487E-B99C-8715798E8DE2}" dt="2021-10-10T14:49:07.607" v="218" actId="700"/>
          <ac:spMkLst>
            <pc:docMk/>
            <pc:sldMk cId="2524933048" sldId="280"/>
            <ac:spMk id="3" creationId="{CD6D4D98-673F-419F-86C0-42CD3AB815C2}"/>
          </ac:spMkLst>
        </pc:spChg>
      </pc:sldChg>
      <pc:sldChg chg="addSp delSp modSp new mod modClrScheme chgLayout">
        <pc:chgData name="Barney Lawrence" userId="993b92e47e495d54" providerId="LiveId" clId="{E823F500-602E-487E-B99C-8715798E8DE2}" dt="2021-10-10T14:51:16.123" v="229" actId="478"/>
        <pc:sldMkLst>
          <pc:docMk/>
          <pc:sldMk cId="1886919555" sldId="281"/>
        </pc:sldMkLst>
        <pc:spChg chg="add del mod">
          <ac:chgData name="Barney Lawrence" userId="993b92e47e495d54" providerId="LiveId" clId="{E823F500-602E-487E-B99C-8715798E8DE2}" dt="2021-10-10T14:50:54.810" v="224" actId="478"/>
          <ac:spMkLst>
            <pc:docMk/>
            <pc:sldMk cId="1886919555" sldId="281"/>
            <ac:spMk id="2" creationId="{FF3C5823-7385-4BC6-9E34-159262DF27D5}"/>
          </ac:spMkLst>
        </pc:spChg>
        <pc:spChg chg="add del mod">
          <ac:chgData name="Barney Lawrence" userId="993b92e47e495d54" providerId="LiveId" clId="{E823F500-602E-487E-B99C-8715798E8DE2}" dt="2021-10-10T14:50:17.480" v="221" actId="478"/>
          <ac:spMkLst>
            <pc:docMk/>
            <pc:sldMk cId="1886919555" sldId="281"/>
            <ac:spMk id="3" creationId="{009FE1D7-24D3-4B28-899C-03E1471658B0}"/>
          </ac:spMkLst>
        </pc:spChg>
        <pc:spChg chg="add del mod">
          <ac:chgData name="Barney Lawrence" userId="993b92e47e495d54" providerId="LiveId" clId="{E823F500-602E-487E-B99C-8715798E8DE2}" dt="2021-10-10T14:50:17.480" v="221" actId="478"/>
          <ac:spMkLst>
            <pc:docMk/>
            <pc:sldMk cId="1886919555" sldId="281"/>
            <ac:spMk id="4" creationId="{94BB0C89-9B54-4980-948C-DE86E28614A5}"/>
          </ac:spMkLst>
        </pc:spChg>
        <pc:spChg chg="add del mod">
          <ac:chgData name="Barney Lawrence" userId="993b92e47e495d54" providerId="LiveId" clId="{E823F500-602E-487E-B99C-8715798E8DE2}" dt="2021-10-10T14:50:17.480" v="221" actId="478"/>
          <ac:spMkLst>
            <pc:docMk/>
            <pc:sldMk cId="1886919555" sldId="281"/>
            <ac:spMk id="5" creationId="{6489FDBE-3B99-4CA8-8FD9-EF878131FB01}"/>
          </ac:spMkLst>
        </pc:spChg>
        <pc:spChg chg="add del mod">
          <ac:chgData name="Barney Lawrence" userId="993b92e47e495d54" providerId="LiveId" clId="{E823F500-602E-487E-B99C-8715798E8DE2}" dt="2021-10-10T14:50:17.480" v="221" actId="478"/>
          <ac:spMkLst>
            <pc:docMk/>
            <pc:sldMk cId="1886919555" sldId="281"/>
            <ac:spMk id="6" creationId="{8B87F6F7-2733-4D5A-B0FC-B0F11561F5ED}"/>
          </ac:spMkLst>
        </pc:spChg>
        <pc:spChg chg="add mod">
          <ac:chgData name="Barney Lawrence" userId="993b92e47e495d54" providerId="LiveId" clId="{E823F500-602E-487E-B99C-8715798E8DE2}" dt="2021-10-10T14:50:20.759" v="222"/>
          <ac:spMkLst>
            <pc:docMk/>
            <pc:sldMk cId="1886919555" sldId="281"/>
            <ac:spMk id="7" creationId="{C60D30B4-3686-40B3-B528-EC0F6991B33D}"/>
          </ac:spMkLst>
        </pc:spChg>
        <pc:spChg chg="add mod">
          <ac:chgData name="Barney Lawrence" userId="993b92e47e495d54" providerId="LiveId" clId="{E823F500-602E-487E-B99C-8715798E8DE2}" dt="2021-10-10T14:50:20.759" v="222"/>
          <ac:spMkLst>
            <pc:docMk/>
            <pc:sldMk cId="1886919555" sldId="281"/>
            <ac:spMk id="8" creationId="{719D9020-938E-4766-B5DD-22EA5E48B59B}"/>
          </ac:spMkLst>
        </pc:spChg>
        <pc:spChg chg="add mod">
          <ac:chgData name="Barney Lawrence" userId="993b92e47e495d54" providerId="LiveId" clId="{E823F500-602E-487E-B99C-8715798E8DE2}" dt="2021-10-10T14:50:20.847" v="223" actId="27636"/>
          <ac:spMkLst>
            <pc:docMk/>
            <pc:sldMk cId="1886919555" sldId="281"/>
            <ac:spMk id="9" creationId="{4B410977-BA4C-42C6-958A-D922C599F1FA}"/>
          </ac:spMkLst>
        </pc:spChg>
        <pc:spChg chg="add del mod">
          <ac:chgData name="Barney Lawrence" userId="993b92e47e495d54" providerId="LiveId" clId="{E823F500-602E-487E-B99C-8715798E8DE2}" dt="2021-10-10T14:51:16.123" v="229" actId="478"/>
          <ac:spMkLst>
            <pc:docMk/>
            <pc:sldMk cId="1886919555" sldId="281"/>
            <ac:spMk id="13" creationId="{7502A818-6A36-412C-8EEB-6A03AB80CE51}"/>
          </ac:spMkLst>
        </pc:spChg>
        <pc:picChg chg="add mod">
          <ac:chgData name="Barney Lawrence" userId="993b92e47e495d54" providerId="LiveId" clId="{E823F500-602E-487E-B99C-8715798E8DE2}" dt="2021-10-10T14:50:20.759" v="222"/>
          <ac:picMkLst>
            <pc:docMk/>
            <pc:sldMk cId="1886919555" sldId="281"/>
            <ac:picMk id="10" creationId="{BD0D7308-58FD-4B6C-A83E-370571912E1B}"/>
          </ac:picMkLst>
        </pc:picChg>
        <pc:picChg chg="add mod">
          <ac:chgData name="Barney Lawrence" userId="993b92e47e495d54" providerId="LiveId" clId="{E823F500-602E-487E-B99C-8715798E8DE2}" dt="2021-10-10T14:50:20.759" v="222"/>
          <ac:picMkLst>
            <pc:docMk/>
            <pc:sldMk cId="1886919555" sldId="281"/>
            <ac:picMk id="11" creationId="{C3973FA5-E133-48E9-B0A3-9B28BDD8F2FF}"/>
          </ac:picMkLst>
        </pc:picChg>
        <pc:picChg chg="add mod">
          <ac:chgData name="Barney Lawrence" userId="993b92e47e495d54" providerId="LiveId" clId="{E823F500-602E-487E-B99C-8715798E8DE2}" dt="2021-10-10T14:50:20.759" v="222"/>
          <ac:picMkLst>
            <pc:docMk/>
            <pc:sldMk cId="1886919555" sldId="281"/>
            <ac:picMk id="12" creationId="{F4479D1D-B50A-4C02-9B4A-8450431EBE67}"/>
          </ac:picMkLst>
        </pc:picChg>
      </pc:sldChg>
      <pc:sldMasterChg chg="modSldLayout">
        <pc:chgData name="Barney Lawrence" userId="993b92e47e495d54" providerId="LiveId" clId="{E823F500-602E-487E-B99C-8715798E8DE2}" dt="2021-10-10T14:34:28.240" v="0"/>
        <pc:sldMasterMkLst>
          <pc:docMk/>
          <pc:sldMasterMk cId="3625647006" sldId="2147483852"/>
        </pc:sldMasterMkLst>
        <pc:sldLayoutChg chg="delSp">
          <pc:chgData name="Barney Lawrence" userId="993b92e47e495d54" providerId="LiveId" clId="{E823F500-602E-487E-B99C-8715798E8DE2}" dt="2021-10-10T14:34:28.240" v="0"/>
          <pc:sldLayoutMkLst>
            <pc:docMk/>
            <pc:sldMasterMk cId="3625647006" sldId="2147483852"/>
            <pc:sldLayoutMk cId="3921296764" sldId="2147483870"/>
          </pc:sldLayoutMkLst>
          <pc:spChg chg="del">
            <ac:chgData name="Barney Lawrence" userId="993b92e47e495d54" providerId="LiveId" clId="{E823F500-602E-487E-B99C-8715798E8DE2}" dt="2021-10-10T14:34:28.240" v="0"/>
            <ac:spMkLst>
              <pc:docMk/>
              <pc:sldMasterMk cId="3625647006" sldId="2147483852"/>
              <pc:sldLayoutMk cId="3921296764" sldId="2147483870"/>
              <ac:spMk id="4" creationId="{00000000-0000-0000-0000-000000000000}"/>
            </ac:spMkLst>
          </pc:spChg>
        </pc:sldLayoutChg>
      </pc:sldMasterChg>
    </pc:docChg>
  </pc:docChgLst>
  <pc:docChgLst>
    <pc:chgData name="Barney Lawrence" userId="993b92e47e495d54" providerId="LiveId" clId="{AF11665E-C5CC-4791-8CBD-891474BA46E6}"/>
    <pc:docChg chg="undo custSel addSld delSld modSld">
      <pc:chgData name="Barney Lawrence" userId="993b92e47e495d54" providerId="LiveId" clId="{AF11665E-C5CC-4791-8CBD-891474BA46E6}" dt="2021-10-24T11:24:17.998" v="409" actId="1076"/>
      <pc:docMkLst>
        <pc:docMk/>
      </pc:docMkLst>
      <pc:sldChg chg="delSp modSp mod">
        <pc:chgData name="Barney Lawrence" userId="993b92e47e495d54" providerId="LiveId" clId="{AF11665E-C5CC-4791-8CBD-891474BA46E6}" dt="2021-10-24T11:24:17.998" v="409" actId="1076"/>
        <pc:sldMkLst>
          <pc:docMk/>
          <pc:sldMk cId="3354740050" sldId="257"/>
        </pc:sldMkLst>
        <pc:picChg chg="del">
          <ac:chgData name="Barney Lawrence" userId="993b92e47e495d54" providerId="LiveId" clId="{AF11665E-C5CC-4791-8CBD-891474BA46E6}" dt="2021-10-24T11:21:30.125" v="385" actId="478"/>
          <ac:picMkLst>
            <pc:docMk/>
            <pc:sldMk cId="3354740050" sldId="257"/>
            <ac:picMk id="3" creationId="{87A8C8CE-49F1-4F37-B691-A0DB608D699F}"/>
          </ac:picMkLst>
        </pc:picChg>
        <pc:picChg chg="mod">
          <ac:chgData name="Barney Lawrence" userId="993b92e47e495d54" providerId="LiveId" clId="{AF11665E-C5CC-4791-8CBD-891474BA46E6}" dt="2021-10-24T11:24:04.267" v="406" actId="1076"/>
          <ac:picMkLst>
            <pc:docMk/>
            <pc:sldMk cId="3354740050" sldId="257"/>
            <ac:picMk id="1026" creationId="{AFA668E4-DFE7-4041-8AE4-46014663E23F}"/>
          </ac:picMkLst>
        </pc:picChg>
        <pc:picChg chg="del">
          <ac:chgData name="Barney Lawrence" userId="993b92e47e495d54" providerId="LiveId" clId="{AF11665E-C5CC-4791-8CBD-891474BA46E6}" dt="2021-10-24T11:21:28.969" v="384" actId="478"/>
          <ac:picMkLst>
            <pc:docMk/>
            <pc:sldMk cId="3354740050" sldId="257"/>
            <ac:picMk id="1028" creationId="{C6B1FC5F-6A90-4D11-8E7C-D5DAD3A32E85}"/>
          </ac:picMkLst>
        </pc:picChg>
        <pc:picChg chg="mod">
          <ac:chgData name="Barney Lawrence" userId="993b92e47e495d54" providerId="LiveId" clId="{AF11665E-C5CC-4791-8CBD-891474BA46E6}" dt="2021-10-24T11:23:58.842" v="405" actId="1076"/>
          <ac:picMkLst>
            <pc:docMk/>
            <pc:sldMk cId="3354740050" sldId="257"/>
            <ac:picMk id="1030" creationId="{13240662-5DC0-4952-8CB3-84B50ADAEF50}"/>
          </ac:picMkLst>
        </pc:picChg>
        <pc:picChg chg="mod">
          <ac:chgData name="Barney Lawrence" userId="993b92e47e495d54" providerId="LiveId" clId="{AF11665E-C5CC-4791-8CBD-891474BA46E6}" dt="2021-10-24T11:24:17.998" v="409" actId="1076"/>
          <ac:picMkLst>
            <pc:docMk/>
            <pc:sldMk cId="3354740050" sldId="257"/>
            <ac:picMk id="1032" creationId="{110EC851-9D7E-435C-B02A-7E8713D51428}"/>
          </ac:picMkLst>
        </pc:picChg>
        <pc:picChg chg="mod">
          <ac:chgData name="Barney Lawrence" userId="993b92e47e495d54" providerId="LiveId" clId="{AF11665E-C5CC-4791-8CBD-891474BA46E6}" dt="2021-10-24T11:24:15.925" v="408" actId="1076"/>
          <ac:picMkLst>
            <pc:docMk/>
            <pc:sldMk cId="3354740050" sldId="257"/>
            <ac:picMk id="1034" creationId="{AE98CE08-4F8B-4530-87EB-AD401E7B7247}"/>
          </ac:picMkLst>
        </pc:picChg>
      </pc:sldChg>
      <pc:sldChg chg="addSp modSp mod modAnim">
        <pc:chgData name="Barney Lawrence" userId="993b92e47e495d54" providerId="LiveId" clId="{AF11665E-C5CC-4791-8CBD-891474BA46E6}" dt="2021-10-24T11:21:00.702" v="381" actId="962"/>
        <pc:sldMkLst>
          <pc:docMk/>
          <pc:sldMk cId="3956873113" sldId="258"/>
        </pc:sldMkLst>
        <pc:picChg chg="add mod">
          <ac:chgData name="Barney Lawrence" userId="993b92e47e495d54" providerId="LiveId" clId="{AF11665E-C5CC-4791-8CBD-891474BA46E6}" dt="2021-10-24T11:21:00.702" v="381" actId="962"/>
          <ac:picMkLst>
            <pc:docMk/>
            <pc:sldMk cId="3956873113" sldId="258"/>
            <ac:picMk id="5" creationId="{B38A3B10-8785-48A2-90D8-64670817FF2D}"/>
          </ac:picMkLst>
        </pc:picChg>
      </pc:sldChg>
      <pc:sldChg chg="modSp mod">
        <pc:chgData name="Barney Lawrence" userId="993b92e47e495d54" providerId="LiveId" clId="{AF11665E-C5CC-4791-8CBD-891474BA46E6}" dt="2021-10-24T11:10:12.296" v="288" actId="14100"/>
        <pc:sldMkLst>
          <pc:docMk/>
          <pc:sldMk cId="2428615100" sldId="259"/>
        </pc:sldMkLst>
        <pc:spChg chg="mod">
          <ac:chgData name="Barney Lawrence" userId="993b92e47e495d54" providerId="LiveId" clId="{AF11665E-C5CC-4791-8CBD-891474BA46E6}" dt="2021-10-24T11:10:12.296" v="288" actId="14100"/>
          <ac:spMkLst>
            <pc:docMk/>
            <pc:sldMk cId="2428615100" sldId="259"/>
            <ac:spMk id="3" creationId="{A5C26353-19A6-423E-A5AD-BCD475702147}"/>
          </ac:spMkLst>
        </pc:spChg>
      </pc:sldChg>
      <pc:sldChg chg="addSp delSp modSp mod">
        <pc:chgData name="Barney Lawrence" userId="993b92e47e495d54" providerId="LiveId" clId="{AF11665E-C5CC-4791-8CBD-891474BA46E6}" dt="2021-10-23T14:34:44.136" v="13" actId="1076"/>
        <pc:sldMkLst>
          <pc:docMk/>
          <pc:sldMk cId="1877771477" sldId="269"/>
        </pc:sldMkLst>
        <pc:spChg chg="add del mod">
          <ac:chgData name="Barney Lawrence" userId="993b92e47e495d54" providerId="LiveId" clId="{AF11665E-C5CC-4791-8CBD-891474BA46E6}" dt="2021-10-23T14:34:20.056" v="8" actId="478"/>
          <ac:spMkLst>
            <pc:docMk/>
            <pc:sldMk cId="1877771477" sldId="269"/>
            <ac:spMk id="3" creationId="{9713FB5E-AFC7-434D-934C-7AC71A873E1F}"/>
          </ac:spMkLst>
        </pc:spChg>
        <pc:spChg chg="del">
          <ac:chgData name="Barney Lawrence" userId="993b92e47e495d54" providerId="LiveId" clId="{AF11665E-C5CC-4791-8CBD-891474BA46E6}" dt="2021-10-23T14:34:21.270" v="9" actId="478"/>
          <ac:spMkLst>
            <pc:docMk/>
            <pc:sldMk cId="1877771477" sldId="269"/>
            <ac:spMk id="5" creationId="{45C78777-32F2-4844-971D-7B37535B593E}"/>
          </ac:spMkLst>
        </pc:spChg>
        <pc:picChg chg="del">
          <ac:chgData name="Barney Lawrence" userId="993b92e47e495d54" providerId="LiveId" clId="{AF11665E-C5CC-4791-8CBD-891474BA46E6}" dt="2021-10-23T14:34:14.534" v="7" actId="478"/>
          <ac:picMkLst>
            <pc:docMk/>
            <pc:sldMk cId="1877771477" sldId="269"/>
            <ac:picMk id="4" creationId="{56CF9C9A-DF38-4DA5-902C-BCFB1594B1EB}"/>
          </ac:picMkLst>
        </pc:picChg>
        <pc:picChg chg="add mod">
          <ac:chgData name="Barney Lawrence" userId="993b92e47e495d54" providerId="LiveId" clId="{AF11665E-C5CC-4791-8CBD-891474BA46E6}" dt="2021-10-23T14:34:44.136" v="13" actId="1076"/>
          <ac:picMkLst>
            <pc:docMk/>
            <pc:sldMk cId="1877771477" sldId="269"/>
            <ac:picMk id="7" creationId="{20D62C23-AFA8-4D71-827F-E40A2FB211F4}"/>
          </ac:picMkLst>
        </pc:picChg>
      </pc:sldChg>
      <pc:sldChg chg="modSp mod">
        <pc:chgData name="Barney Lawrence" userId="993b92e47e495d54" providerId="LiveId" clId="{AF11665E-C5CC-4791-8CBD-891474BA46E6}" dt="2021-10-23T14:25:55.790" v="5" actId="1076"/>
        <pc:sldMkLst>
          <pc:docMk/>
          <pc:sldMk cId="122906651" sldId="272"/>
        </pc:sldMkLst>
        <pc:spChg chg="mod">
          <ac:chgData name="Barney Lawrence" userId="993b92e47e495d54" providerId="LiveId" clId="{AF11665E-C5CC-4791-8CBD-891474BA46E6}" dt="2021-10-23T14:25:42.524" v="1" actId="1076"/>
          <ac:spMkLst>
            <pc:docMk/>
            <pc:sldMk cId="122906651" sldId="272"/>
            <ac:spMk id="5" creationId="{DE56B7BC-3096-4DD6-91C6-A3C0B88F2CEF}"/>
          </ac:spMkLst>
        </pc:spChg>
        <pc:spChg chg="mod">
          <ac:chgData name="Barney Lawrence" userId="993b92e47e495d54" providerId="LiveId" clId="{AF11665E-C5CC-4791-8CBD-891474BA46E6}" dt="2021-10-23T14:25:48.851" v="3" actId="1076"/>
          <ac:spMkLst>
            <pc:docMk/>
            <pc:sldMk cId="122906651" sldId="272"/>
            <ac:spMk id="6" creationId="{30227E88-5E8F-4E27-92D1-808D6940104F}"/>
          </ac:spMkLst>
        </pc:spChg>
        <pc:spChg chg="mod">
          <ac:chgData name="Barney Lawrence" userId="993b92e47e495d54" providerId="LiveId" clId="{AF11665E-C5CC-4791-8CBD-891474BA46E6}" dt="2021-10-23T14:25:51.636" v="4" actId="1076"/>
          <ac:spMkLst>
            <pc:docMk/>
            <pc:sldMk cId="122906651" sldId="272"/>
            <ac:spMk id="7" creationId="{6A806346-3673-42DB-8C66-114026302EAA}"/>
          </ac:spMkLst>
        </pc:spChg>
        <pc:spChg chg="mod">
          <ac:chgData name="Barney Lawrence" userId="993b92e47e495d54" providerId="LiveId" clId="{AF11665E-C5CC-4791-8CBD-891474BA46E6}" dt="2021-10-23T14:25:55.790" v="5" actId="1076"/>
          <ac:spMkLst>
            <pc:docMk/>
            <pc:sldMk cId="122906651" sldId="272"/>
            <ac:spMk id="8" creationId="{19BFD65D-73D6-4341-91D5-48C912FCCFBE}"/>
          </ac:spMkLst>
        </pc:spChg>
        <pc:picChg chg="mod">
          <ac:chgData name="Barney Lawrence" userId="993b92e47e495d54" providerId="LiveId" clId="{AF11665E-C5CC-4791-8CBD-891474BA46E6}" dt="2021-10-23T14:25:39.413" v="0" actId="14100"/>
          <ac:picMkLst>
            <pc:docMk/>
            <pc:sldMk cId="122906651" sldId="272"/>
            <ac:picMk id="4" creationId="{78BFB897-ACBB-4CBA-8B04-A7B6A2DA867D}"/>
          </ac:picMkLst>
        </pc:picChg>
      </pc:sldChg>
      <pc:sldChg chg="del">
        <pc:chgData name="Barney Lawrence" userId="993b92e47e495d54" providerId="LiveId" clId="{AF11665E-C5CC-4791-8CBD-891474BA46E6}" dt="2021-10-24T10:27:52.340" v="260" actId="2696"/>
        <pc:sldMkLst>
          <pc:docMk/>
          <pc:sldMk cId="3457534320" sldId="276"/>
        </pc:sldMkLst>
      </pc:sldChg>
      <pc:sldChg chg="modSp mod">
        <pc:chgData name="Barney Lawrence" userId="993b92e47e495d54" providerId="LiveId" clId="{AF11665E-C5CC-4791-8CBD-891474BA46E6}" dt="2021-10-24T10:46:04.269" v="287" actId="6549"/>
        <pc:sldMkLst>
          <pc:docMk/>
          <pc:sldMk cId="2188078848" sldId="279"/>
        </pc:sldMkLst>
        <pc:spChg chg="mod">
          <ac:chgData name="Barney Lawrence" userId="993b92e47e495d54" providerId="LiveId" clId="{AF11665E-C5CC-4791-8CBD-891474BA46E6}" dt="2021-10-24T10:46:04.269" v="287" actId="6549"/>
          <ac:spMkLst>
            <pc:docMk/>
            <pc:sldMk cId="2188078848" sldId="279"/>
            <ac:spMk id="14" creationId="{7D44D3BF-C1BB-4B97-87A3-02E7A60E8D66}"/>
          </ac:spMkLst>
        </pc:spChg>
        <pc:picChg chg="mod">
          <ac:chgData name="Barney Lawrence" userId="993b92e47e495d54" providerId="LiveId" clId="{AF11665E-C5CC-4791-8CBD-891474BA46E6}" dt="2021-10-24T10:45:55.834" v="286" actId="14100"/>
          <ac:picMkLst>
            <pc:docMk/>
            <pc:sldMk cId="2188078848" sldId="279"/>
            <ac:picMk id="18" creationId="{2FEFE219-1F66-4078-8A37-95F841BE5933}"/>
          </ac:picMkLst>
        </pc:picChg>
      </pc:sldChg>
      <pc:sldChg chg="addSp modSp mod">
        <pc:chgData name="Barney Lawrence" userId="993b92e47e495d54" providerId="LiveId" clId="{AF11665E-C5CC-4791-8CBD-891474BA46E6}" dt="2021-10-24T10:35:56.763" v="284" actId="947"/>
        <pc:sldMkLst>
          <pc:docMk/>
          <pc:sldMk cId="1886919555" sldId="281"/>
        </pc:sldMkLst>
        <pc:spChg chg="mod">
          <ac:chgData name="Barney Lawrence" userId="993b92e47e495d54" providerId="LiveId" clId="{AF11665E-C5CC-4791-8CBD-891474BA46E6}" dt="2021-10-24T10:34:17.587" v="277" actId="947"/>
          <ac:spMkLst>
            <pc:docMk/>
            <pc:sldMk cId="1886919555" sldId="281"/>
            <ac:spMk id="7" creationId="{C60D30B4-3686-40B3-B528-EC0F6991B33D}"/>
          </ac:spMkLst>
        </pc:spChg>
        <pc:spChg chg="mod">
          <ac:chgData name="Barney Lawrence" userId="993b92e47e495d54" providerId="LiveId" clId="{AF11665E-C5CC-4791-8CBD-891474BA46E6}" dt="2021-10-24T10:34:33.012" v="278" actId="947"/>
          <ac:spMkLst>
            <pc:docMk/>
            <pc:sldMk cId="1886919555" sldId="281"/>
            <ac:spMk id="8" creationId="{719D9020-938E-4766-B5DD-22EA5E48B59B}"/>
          </ac:spMkLst>
        </pc:spChg>
        <pc:spChg chg="mod">
          <ac:chgData name="Barney Lawrence" userId="993b92e47e495d54" providerId="LiveId" clId="{AF11665E-C5CC-4791-8CBD-891474BA46E6}" dt="2021-10-24T10:34:51.794" v="280" actId="947"/>
          <ac:spMkLst>
            <pc:docMk/>
            <pc:sldMk cId="1886919555" sldId="281"/>
            <ac:spMk id="9" creationId="{4B410977-BA4C-42C6-958A-D922C599F1FA}"/>
          </ac:spMkLst>
        </pc:spChg>
        <pc:spChg chg="add mod">
          <ac:chgData name="Barney Lawrence" userId="993b92e47e495d54" providerId="LiveId" clId="{AF11665E-C5CC-4791-8CBD-891474BA46E6}" dt="2021-10-24T10:35:56.763" v="284" actId="947"/>
          <ac:spMkLst>
            <pc:docMk/>
            <pc:sldMk cId="1886919555" sldId="281"/>
            <ac:spMk id="13" creationId="{8A31AB76-DEFF-43F2-9627-00AF6329092F}"/>
          </ac:spMkLst>
        </pc:spChg>
        <pc:picChg chg="add mod">
          <ac:chgData name="Barney Lawrence" userId="993b92e47e495d54" providerId="LiveId" clId="{AF11665E-C5CC-4791-8CBD-891474BA46E6}" dt="2021-10-24T10:35:34.514" v="283" actId="1076"/>
          <ac:picMkLst>
            <pc:docMk/>
            <pc:sldMk cId="1886919555" sldId="281"/>
            <ac:picMk id="3" creationId="{DD1B8C52-C168-4F6B-BA8F-019E9963FF72}"/>
          </ac:picMkLst>
        </pc:picChg>
        <pc:picChg chg="add mod">
          <ac:chgData name="Barney Lawrence" userId="993b92e47e495d54" providerId="LiveId" clId="{AF11665E-C5CC-4791-8CBD-891474BA46E6}" dt="2021-10-24T10:26:48.752" v="254" actId="1076"/>
          <ac:picMkLst>
            <pc:docMk/>
            <pc:sldMk cId="1886919555" sldId="281"/>
            <ac:picMk id="14" creationId="{F61AF274-B32D-E54F-9B66-0CDFB2688112}"/>
          </ac:picMkLst>
        </pc:picChg>
      </pc:sldChg>
      <pc:sldChg chg="add">
        <pc:chgData name="Barney Lawrence" userId="993b92e47e495d54" providerId="LiveId" clId="{AF11665E-C5CC-4791-8CBD-891474BA46E6}" dt="2021-10-23T14:34:11.138" v="6"/>
        <pc:sldMkLst>
          <pc:docMk/>
          <pc:sldMk cId="3720078408" sldId="282"/>
        </pc:sldMkLst>
      </pc:sldChg>
      <pc:sldChg chg="addSp delSp modSp add mod">
        <pc:chgData name="Barney Lawrence" userId="993b92e47e495d54" providerId="LiveId" clId="{AF11665E-C5CC-4791-8CBD-891474BA46E6}" dt="2021-10-23T15:14:27.800" v="58" actId="22"/>
        <pc:sldMkLst>
          <pc:docMk/>
          <pc:sldMk cId="2240476157" sldId="283"/>
        </pc:sldMkLst>
        <pc:spChg chg="mod">
          <ac:chgData name="Barney Lawrence" userId="993b92e47e495d54" providerId="LiveId" clId="{AF11665E-C5CC-4791-8CBD-891474BA46E6}" dt="2021-10-23T15:13:10.011" v="46" actId="20577"/>
          <ac:spMkLst>
            <pc:docMk/>
            <pc:sldMk cId="2240476157" sldId="283"/>
            <ac:spMk id="2" creationId="{FA8CD344-AF76-4724-8B3E-AD471485C4E9}"/>
          </ac:spMkLst>
        </pc:spChg>
        <pc:spChg chg="add del mod">
          <ac:chgData name="Barney Lawrence" userId="993b92e47e495d54" providerId="LiveId" clId="{AF11665E-C5CC-4791-8CBD-891474BA46E6}" dt="2021-10-23T15:14:27.800" v="58" actId="22"/>
          <ac:spMkLst>
            <pc:docMk/>
            <pc:sldMk cId="2240476157" sldId="283"/>
            <ac:spMk id="6" creationId="{4EDEB383-B862-4D8B-B9B1-BF68E9E0E6A7}"/>
          </ac:spMkLst>
        </pc:spChg>
        <pc:picChg chg="del">
          <ac:chgData name="Barney Lawrence" userId="993b92e47e495d54" providerId="LiveId" clId="{AF11665E-C5CC-4791-8CBD-891474BA46E6}" dt="2021-10-23T15:13:13.375" v="47" actId="478"/>
          <ac:picMkLst>
            <pc:docMk/>
            <pc:sldMk cId="2240476157" sldId="283"/>
            <ac:picMk id="4" creationId="{6FF98E92-3DF0-4EBA-AE5E-3FAEA9406981}"/>
          </ac:picMkLst>
        </pc:picChg>
        <pc:picChg chg="add mod">
          <ac:chgData name="Barney Lawrence" userId="993b92e47e495d54" providerId="LiveId" clId="{AF11665E-C5CC-4791-8CBD-891474BA46E6}" dt="2021-10-23T15:13:42.230" v="52" actId="14100"/>
          <ac:picMkLst>
            <pc:docMk/>
            <pc:sldMk cId="2240476157" sldId="283"/>
            <ac:picMk id="5" creationId="{8B35C77A-8418-467C-A1AF-817BE7570A69}"/>
          </ac:picMkLst>
        </pc:picChg>
      </pc:sldChg>
      <pc:sldChg chg="add del">
        <pc:chgData name="Barney Lawrence" userId="993b92e47e495d54" providerId="LiveId" clId="{AF11665E-C5CC-4791-8CBD-891474BA46E6}" dt="2021-10-23T14:34:24.325" v="11"/>
        <pc:sldMkLst>
          <pc:docMk/>
          <pc:sldMk cId="4210832792" sldId="283"/>
        </pc:sldMkLst>
      </pc:sldChg>
      <pc:sldChg chg="addSp modSp add mod">
        <pc:chgData name="Barney Lawrence" userId="993b92e47e495d54" providerId="LiveId" clId="{AF11665E-C5CC-4791-8CBD-891474BA46E6}" dt="2021-10-23T15:26:36.549" v="109" actId="1076"/>
        <pc:sldMkLst>
          <pc:docMk/>
          <pc:sldMk cId="1632981062" sldId="284"/>
        </pc:sldMkLst>
        <pc:spChg chg="mod">
          <ac:chgData name="Barney Lawrence" userId="993b92e47e495d54" providerId="LiveId" clId="{AF11665E-C5CC-4791-8CBD-891474BA46E6}" dt="2021-10-23T15:25:29.989" v="79" actId="20577"/>
          <ac:spMkLst>
            <pc:docMk/>
            <pc:sldMk cId="1632981062" sldId="284"/>
            <ac:spMk id="2" creationId="{FA8CD344-AF76-4724-8B3E-AD471485C4E9}"/>
          </ac:spMkLst>
        </pc:spChg>
        <pc:spChg chg="add mod">
          <ac:chgData name="Barney Lawrence" userId="993b92e47e495d54" providerId="LiveId" clId="{AF11665E-C5CC-4791-8CBD-891474BA46E6}" dt="2021-10-23T15:26:14.355" v="108" actId="1076"/>
          <ac:spMkLst>
            <pc:docMk/>
            <pc:sldMk cId="1632981062" sldId="284"/>
            <ac:spMk id="3" creationId="{41FC8788-ECF5-4535-A44E-1DFDA54229B0}"/>
          </ac:spMkLst>
        </pc:spChg>
        <pc:picChg chg="mod">
          <ac:chgData name="Barney Lawrence" userId="993b92e47e495d54" providerId="LiveId" clId="{AF11665E-C5CC-4791-8CBD-891474BA46E6}" dt="2021-10-23T15:26:36.549" v="109" actId="1076"/>
          <ac:picMkLst>
            <pc:docMk/>
            <pc:sldMk cId="1632981062" sldId="284"/>
            <ac:picMk id="5" creationId="{8B35C77A-8418-467C-A1AF-817BE7570A69}"/>
          </ac:picMkLst>
        </pc:picChg>
      </pc:sldChg>
      <pc:sldChg chg="modSp add mod">
        <pc:chgData name="Barney Lawrence" userId="993b92e47e495d54" providerId="LiveId" clId="{AF11665E-C5CC-4791-8CBD-891474BA46E6}" dt="2021-10-23T15:45:36.923" v="127" actId="1076"/>
        <pc:sldMkLst>
          <pc:docMk/>
          <pc:sldMk cId="1462546641" sldId="285"/>
        </pc:sldMkLst>
        <pc:spChg chg="mod">
          <ac:chgData name="Barney Lawrence" userId="993b92e47e495d54" providerId="LiveId" clId="{AF11665E-C5CC-4791-8CBD-891474BA46E6}" dt="2021-10-23T15:45:32.072" v="126" actId="20577"/>
          <ac:spMkLst>
            <pc:docMk/>
            <pc:sldMk cId="1462546641" sldId="285"/>
            <ac:spMk id="2" creationId="{FA8CD344-AF76-4724-8B3E-AD471485C4E9}"/>
          </ac:spMkLst>
        </pc:spChg>
        <pc:picChg chg="mod">
          <ac:chgData name="Barney Lawrence" userId="993b92e47e495d54" providerId="LiveId" clId="{AF11665E-C5CC-4791-8CBD-891474BA46E6}" dt="2021-10-23T15:45:36.923" v="127" actId="1076"/>
          <ac:picMkLst>
            <pc:docMk/>
            <pc:sldMk cId="1462546641" sldId="285"/>
            <ac:picMk id="5" creationId="{8B35C77A-8418-467C-A1AF-817BE7570A69}"/>
          </ac:picMkLst>
        </pc:picChg>
      </pc:sldChg>
      <pc:sldChg chg="addSp delSp modSp add mod">
        <pc:chgData name="Barney Lawrence" userId="993b92e47e495d54" providerId="LiveId" clId="{AF11665E-C5CC-4791-8CBD-891474BA46E6}" dt="2021-10-23T16:23:23.402" v="228" actId="1076"/>
        <pc:sldMkLst>
          <pc:docMk/>
          <pc:sldMk cId="3933442430" sldId="286"/>
        </pc:sldMkLst>
        <pc:spChg chg="mod">
          <ac:chgData name="Barney Lawrence" userId="993b92e47e495d54" providerId="LiveId" clId="{AF11665E-C5CC-4791-8CBD-891474BA46E6}" dt="2021-10-23T16:16:46.936" v="141" actId="20577"/>
          <ac:spMkLst>
            <pc:docMk/>
            <pc:sldMk cId="3933442430" sldId="286"/>
            <ac:spMk id="2" creationId="{FA8CD344-AF76-4724-8B3E-AD471485C4E9}"/>
          </ac:spMkLst>
        </pc:spChg>
        <pc:spChg chg="add del mod">
          <ac:chgData name="Barney Lawrence" userId="993b92e47e495d54" providerId="LiveId" clId="{AF11665E-C5CC-4791-8CBD-891474BA46E6}" dt="2021-10-23T16:20:27.086" v="219" actId="478"/>
          <ac:spMkLst>
            <pc:docMk/>
            <pc:sldMk cId="3933442430" sldId="286"/>
            <ac:spMk id="6" creationId="{FC284932-5B13-4BFB-A8B2-81BE25161D63}"/>
          </ac:spMkLst>
        </pc:spChg>
        <pc:spChg chg="add mod">
          <ac:chgData name="Barney Lawrence" userId="993b92e47e495d54" providerId="LiveId" clId="{AF11665E-C5CC-4791-8CBD-891474BA46E6}" dt="2021-10-23T16:22:53.188" v="226" actId="1076"/>
          <ac:spMkLst>
            <pc:docMk/>
            <pc:sldMk cId="3933442430" sldId="286"/>
            <ac:spMk id="7" creationId="{C0BC43F0-F02A-4476-B918-4E25E934D264}"/>
          </ac:spMkLst>
        </pc:spChg>
        <pc:graphicFrameChg chg="add mod modGraphic">
          <ac:chgData name="Barney Lawrence" userId="993b92e47e495d54" providerId="LiveId" clId="{AF11665E-C5CC-4791-8CBD-891474BA46E6}" dt="2021-10-23T16:19:37.959" v="213" actId="14100"/>
          <ac:graphicFrameMkLst>
            <pc:docMk/>
            <pc:sldMk cId="3933442430" sldId="286"/>
            <ac:graphicFrameMk id="3" creationId="{89CA4BC0-B3A2-48F9-A4C2-9A383172A119}"/>
          </ac:graphicFrameMkLst>
        </pc:graphicFrameChg>
        <pc:graphicFrameChg chg="add mod modGraphic">
          <ac:chgData name="Barney Lawrence" userId="993b92e47e495d54" providerId="LiveId" clId="{AF11665E-C5CC-4791-8CBD-891474BA46E6}" dt="2021-10-23T16:19:27.842" v="209" actId="1076"/>
          <ac:graphicFrameMkLst>
            <pc:docMk/>
            <pc:sldMk cId="3933442430" sldId="286"/>
            <ac:graphicFrameMk id="4" creationId="{B88D1F3D-EF5D-4965-B903-A492D39EEDF3}"/>
          </ac:graphicFrameMkLst>
        </pc:graphicFrameChg>
        <pc:picChg chg="mod">
          <ac:chgData name="Barney Lawrence" userId="993b92e47e495d54" providerId="LiveId" clId="{AF11665E-C5CC-4791-8CBD-891474BA46E6}" dt="2021-10-23T16:23:23.402" v="228" actId="1076"/>
          <ac:picMkLst>
            <pc:docMk/>
            <pc:sldMk cId="3933442430" sldId="286"/>
            <ac:picMk id="5" creationId="{8B35C77A-8418-467C-A1AF-817BE7570A69}"/>
          </ac:picMkLst>
        </pc:picChg>
      </pc:sldChg>
      <pc:sldChg chg="modSp add mod">
        <pc:chgData name="Barney Lawrence" userId="993b92e47e495d54" providerId="LiveId" clId="{AF11665E-C5CC-4791-8CBD-891474BA46E6}" dt="2021-10-23T16:40:29.926" v="235" actId="1076"/>
        <pc:sldMkLst>
          <pc:docMk/>
          <pc:sldMk cId="130230133" sldId="287"/>
        </pc:sldMkLst>
        <pc:spChg chg="mod">
          <ac:chgData name="Barney Lawrence" userId="993b92e47e495d54" providerId="LiveId" clId="{AF11665E-C5CC-4791-8CBD-891474BA46E6}" dt="2021-10-23T16:40:01.048" v="232" actId="20577"/>
          <ac:spMkLst>
            <pc:docMk/>
            <pc:sldMk cId="130230133" sldId="287"/>
            <ac:spMk id="2" creationId="{FA8CD344-AF76-4724-8B3E-AD471485C4E9}"/>
          </ac:spMkLst>
        </pc:spChg>
        <pc:spChg chg="mod">
          <ac:chgData name="Barney Lawrence" userId="993b92e47e495d54" providerId="LiveId" clId="{AF11665E-C5CC-4791-8CBD-891474BA46E6}" dt="2021-10-23T16:40:24.388" v="234" actId="688"/>
          <ac:spMkLst>
            <pc:docMk/>
            <pc:sldMk cId="130230133" sldId="287"/>
            <ac:spMk id="7" creationId="{C0BC43F0-F02A-4476-B918-4E25E934D264}"/>
          </ac:spMkLst>
        </pc:spChg>
        <pc:picChg chg="mod">
          <ac:chgData name="Barney Lawrence" userId="993b92e47e495d54" providerId="LiveId" clId="{AF11665E-C5CC-4791-8CBD-891474BA46E6}" dt="2021-10-23T16:40:29.926" v="235" actId="1076"/>
          <ac:picMkLst>
            <pc:docMk/>
            <pc:sldMk cId="130230133" sldId="287"/>
            <ac:picMk id="5" creationId="{8B35C77A-8418-467C-A1AF-817BE7570A69}"/>
          </ac:picMkLst>
        </pc:picChg>
      </pc:sldChg>
      <pc:sldChg chg="add del">
        <pc:chgData name="Barney Lawrence" userId="993b92e47e495d54" providerId="LiveId" clId="{AF11665E-C5CC-4791-8CBD-891474BA46E6}" dt="2021-10-24T11:20:20.525" v="295" actId="2696"/>
        <pc:sldMkLst>
          <pc:docMk/>
          <pc:sldMk cId="573719928" sldId="288"/>
        </pc:sldMkLst>
      </pc:sldChg>
      <pc:sldMasterChg chg="delSldLayout">
        <pc:chgData name="Barney Lawrence" userId="993b92e47e495d54" providerId="LiveId" clId="{AF11665E-C5CC-4791-8CBD-891474BA46E6}" dt="2021-10-24T10:27:52.340" v="260" actId="2696"/>
        <pc:sldMasterMkLst>
          <pc:docMk/>
          <pc:sldMasterMk cId="3625647006" sldId="2147483852"/>
        </pc:sldMasterMkLst>
        <pc:sldLayoutChg chg="del">
          <pc:chgData name="Barney Lawrence" userId="993b92e47e495d54" providerId="LiveId" clId="{AF11665E-C5CC-4791-8CBD-891474BA46E6}" dt="2021-10-24T10:27:52.340" v="260" actId="2696"/>
          <pc:sldLayoutMkLst>
            <pc:docMk/>
            <pc:sldMasterMk cId="3625647006" sldId="2147483852"/>
            <pc:sldLayoutMk cId="3921296764" sldId="2147483870"/>
          </pc:sldLayoutMkLst>
        </pc:sldLayoutChg>
      </pc:sldMasterChg>
    </pc:docChg>
  </pc:docChgLst>
  <pc:docChgLst>
    <pc:chgData name="Barney Lawrence" userId="993b92e47e495d54" providerId="Windows Live" clId="Web-{589E0609-B8F8-4BCC-89BD-81ED2BB1142F}"/>
    <pc:docChg chg="modSld">
      <pc:chgData name="Barney Lawrence" userId="993b92e47e495d54" providerId="Windows Live" clId="Web-{589E0609-B8F8-4BCC-89BD-81ED2BB1142F}" dt="2021-10-23T14:18:38.451" v="6"/>
      <pc:docMkLst>
        <pc:docMk/>
      </pc:docMkLst>
      <pc:sldChg chg="delSp modSp">
        <pc:chgData name="Barney Lawrence" userId="993b92e47e495d54" providerId="Windows Live" clId="Web-{589E0609-B8F8-4BCC-89BD-81ED2BB1142F}" dt="2021-10-23T14:18:38.451" v="6"/>
        <pc:sldMkLst>
          <pc:docMk/>
          <pc:sldMk cId="2870919643" sldId="273"/>
        </pc:sldMkLst>
        <pc:spChg chg="mod">
          <ac:chgData name="Barney Lawrence" userId="993b92e47e495d54" providerId="Windows Live" clId="Web-{589E0609-B8F8-4BCC-89BD-81ED2BB1142F}" dt="2021-10-23T14:18:24.482" v="4" actId="1076"/>
          <ac:spMkLst>
            <pc:docMk/>
            <pc:sldMk cId="2870919643" sldId="273"/>
            <ac:spMk id="5" creationId="{1AE38C29-8A41-4493-8BC5-1F5FA988EEB6}"/>
          </ac:spMkLst>
        </pc:spChg>
        <pc:spChg chg="mod">
          <ac:chgData name="Barney Lawrence" userId="993b92e47e495d54" providerId="Windows Live" clId="Web-{589E0609-B8F8-4BCC-89BD-81ED2BB1142F}" dt="2021-10-23T14:18:13.420" v="3" actId="1076"/>
          <ac:spMkLst>
            <pc:docMk/>
            <pc:sldMk cId="2870919643" sldId="273"/>
            <ac:spMk id="6" creationId="{7BA68199-77D2-4D93-8242-F0A49A9341F8}"/>
          </ac:spMkLst>
        </pc:spChg>
        <pc:spChg chg="del mod">
          <ac:chgData name="Barney Lawrence" userId="993b92e47e495d54" providerId="Windows Live" clId="Web-{589E0609-B8F8-4BCC-89BD-81ED2BB1142F}" dt="2021-10-23T14:18:38.451" v="6"/>
          <ac:spMkLst>
            <pc:docMk/>
            <pc:sldMk cId="2870919643" sldId="273"/>
            <ac:spMk id="7" creationId="{8DF37701-33A3-4699-9BB6-3F967E64B2A0}"/>
          </ac:spMkLst>
        </pc:spChg>
        <pc:picChg chg="mod">
          <ac:chgData name="Barney Lawrence" userId="993b92e47e495d54" providerId="Windows Live" clId="Web-{589E0609-B8F8-4BCC-89BD-81ED2BB1142F}" dt="2021-10-23T14:18:07.076" v="2" actId="14100"/>
          <ac:picMkLst>
            <pc:docMk/>
            <pc:sldMk cId="2870919643" sldId="273"/>
            <ac:picMk id="4" creationId="{E95A1853-66F8-4F50-BBF6-3BBDFEA68ADE}"/>
          </ac:picMkLst>
        </pc:picChg>
      </pc:sldChg>
      <pc:sldChg chg="modSp">
        <pc:chgData name="Barney Lawrence" userId="993b92e47e495d54" providerId="Windows Live" clId="Web-{589E0609-B8F8-4BCC-89BD-81ED2BB1142F}" dt="2021-10-23T14:17:58.622" v="1" actId="1076"/>
        <pc:sldMkLst>
          <pc:docMk/>
          <pc:sldMk cId="1980731210" sldId="274"/>
        </pc:sldMkLst>
        <pc:spChg chg="mod">
          <ac:chgData name="Barney Lawrence" userId="993b92e47e495d54" providerId="Windows Live" clId="Web-{589E0609-B8F8-4BCC-89BD-81ED2BB1142F}" dt="2021-10-23T14:17:58.622" v="1" actId="1076"/>
          <ac:spMkLst>
            <pc:docMk/>
            <pc:sldMk cId="1980731210" sldId="274"/>
            <ac:spMk id="5" creationId="{B242D611-5DE5-494A-AA92-EB82DEC97080}"/>
          </ac:spMkLst>
        </pc:spChg>
        <pc:picChg chg="mod">
          <ac:chgData name="Barney Lawrence" userId="993b92e47e495d54" providerId="Windows Live" clId="Web-{589E0609-B8F8-4BCC-89BD-81ED2BB1142F}" dt="2021-10-23T14:17:52.357" v="0" actId="14100"/>
          <ac:picMkLst>
            <pc:docMk/>
            <pc:sldMk cId="1980731210" sldId="274"/>
            <ac:picMk id="4" creationId="{14DC487F-23E0-45ED-936C-2D548CCF18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8C34BA-89C2-E843-8A42-E0E973E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45E9DB-DC50-7342-8568-01FCEF25F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4C4303D-24D8-0C48-8534-7D4F90E57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73C2FE-439C-504B-8A21-0A47159878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9422CC-1FF2-044C-B022-72564F9AFB0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35EFF6-1025-6640-AE23-96FB71F54E7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3BD0868-EB84-F847-98AA-8CB70FF9E09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045456-9364-3744-9DC8-E052C3FFA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091" y="476515"/>
            <a:ext cx="3816900" cy="11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66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ur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25E5042-9E74-7B4F-ABCD-A2C8621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E4B61-0172-F648-BAC8-317EEB67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30" y="0"/>
            <a:ext cx="55626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F6BEB-41F7-824D-89C0-5D375788FE3B}"/>
              </a:ext>
            </a:extLst>
          </p:cNvPr>
          <p:cNvSpPr/>
          <p:nvPr/>
        </p:nvSpPr>
        <p:spPr>
          <a:xfrm>
            <a:off x="8126530" y="0"/>
            <a:ext cx="40654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E4AA1-C144-0540-AECB-C680C144BB1D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60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4543" y="439583"/>
            <a:ext cx="9753600" cy="4965699"/>
          </a:xfrm>
        </p:spPr>
        <p:txBody>
          <a:bodyPr anchor="t"/>
          <a:lstStyle>
            <a:lvl1pPr algn="l">
              <a:lnSpc>
                <a:spcPct val="120000"/>
              </a:lnSpc>
              <a:defRPr sz="60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This is a breaker page, it can be used to split topics or highlight something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274F9A-03C3-B947-B505-F6FBDE723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0D76F5F-7485-2C49-990E-2AAEF041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31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reaker page - sub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417082"/>
            <a:ext cx="100203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4735079"/>
            <a:ext cx="10515600" cy="121445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A45083-DB22-304F-B57E-1B684738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5B149A3-103E-9F41-BBFC-73773E0A1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64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h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658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10A372-B547-3F47-9A9A-95AEDE5ECC3F}"/>
              </a:ext>
            </a:extLst>
          </p:cNvPr>
          <p:cNvSpPr txBox="1">
            <a:spLocks/>
          </p:cNvSpPr>
          <p:nvPr/>
        </p:nvSpPr>
        <p:spPr bwMode="auto">
          <a:xfrm>
            <a:off x="394657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6DBC66-16A3-B04D-A8D8-8142C635BA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069901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1176B2-2101-B04E-8F1B-08B5EA78EE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78154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AB31DB-FBDF-F643-B30C-8D0EE6AB2F7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86406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C2EAD-E3AA-7144-B320-33AFFD6595A1}"/>
              </a:ext>
            </a:extLst>
          </p:cNvPr>
          <p:cNvSpPr txBox="1">
            <a:spLocks/>
          </p:cNvSpPr>
          <p:nvPr/>
        </p:nvSpPr>
        <p:spPr bwMode="auto">
          <a:xfrm>
            <a:off x="3280361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AB90CE-616C-7C4C-900C-3BE762A110BA}"/>
              </a:ext>
            </a:extLst>
          </p:cNvPr>
          <p:cNvSpPr txBox="1">
            <a:spLocks/>
          </p:cNvSpPr>
          <p:nvPr/>
        </p:nvSpPr>
        <p:spPr bwMode="auto">
          <a:xfrm>
            <a:off x="6177940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B738E19-AF36-9F47-84D4-6CA113150CC4}"/>
              </a:ext>
            </a:extLst>
          </p:cNvPr>
          <p:cNvSpPr txBox="1">
            <a:spLocks/>
          </p:cNvSpPr>
          <p:nvPr/>
        </p:nvSpPr>
        <p:spPr bwMode="auto">
          <a:xfrm>
            <a:off x="9051768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7A4911-24D9-CD4C-852E-BF15D54A09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14047B5-1622-6C4C-978F-CDE8D659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A99823B-0163-2D49-8792-235474B6B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D4DA3A-B6D3-D244-B4C5-B9FE9AE472C5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85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8597335-ABC9-0B4A-B61C-1004ADB16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57" y="230239"/>
            <a:ext cx="2175119" cy="54743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24DA5F-1115-3841-8BB1-49B5CF773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626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F055F6D-BBE6-8946-8BD5-E61D1C06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87B9A9-4C3E-3845-AB07-EBE78DF5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57" y="230239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888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23F68B-8383-1048-A2B1-993C05E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492002"/>
            <a:ext cx="9753600" cy="1103778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48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6DC49B-235E-554D-ADFC-9C5BF66A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8995" y="1455909"/>
            <a:ext cx="7674011" cy="22324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19D0FFD-3045-FA47-8FE7-D7635B9CF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122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CA8969-55EF-5C4F-B489-FE161DB9B338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374775" y="1227052"/>
            <a:ext cx="9442450" cy="3703637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 b="1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</a:lstStyle>
          <a:p>
            <a:r>
              <a:rPr lang="en-US" sz="4800"/>
              <a:t>“A very wise and interesting quote from someone great can go in this text box.”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CE5376-92BC-A148-80C1-38A04D9566FD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374775" y="4930689"/>
            <a:ext cx="9442450" cy="881063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solidFill>
                  <a:schemeClr val="tx1"/>
                </a:solidFill>
              </a:rPr>
              <a:t>Person or Company Logo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96807E-1668-734B-8931-7473D81D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A46B59-5A54-F54A-8848-EFE347C01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85C3D-B473-8642-9582-466EB79B8AF3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623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13DEB97-CA98-F64B-94A4-A309B88C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36A36B-3AFB-DC4E-91CA-163E3E86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40D8D-6172-2A4B-8BAF-FBC8AD247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3C604D-DE78-654D-AE05-9880A68AB70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1145B4D-CDDC-A141-962C-D3A6C5DAAF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DD311C-2B1E-7E4F-984B-5CE909C5D7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42615F9-6222-F34E-8DAC-4784780DE9B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2AE86F4-4365-C946-9629-FDB50D004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091" y="476515"/>
            <a:ext cx="3816900" cy="111037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4681665-1409-D84B-819F-5615874E2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3406" y="363790"/>
            <a:ext cx="4582354" cy="62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0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74CC3F-A43F-7247-8851-E564DEF8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1C7A70-1A27-8C46-B788-29D87A2F4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41" y="451274"/>
            <a:ext cx="6137623" cy="71188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FirstName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227045-61B0-9544-AEC3-12180B09CB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542" y="2560817"/>
            <a:ext cx="6035252" cy="64778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7B7-700C-C149-8536-47AB7A78B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02439" y="378547"/>
            <a:ext cx="1685405" cy="168540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A01EAC-4EF5-AE4F-970E-2C5157FA52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58416" y="4673325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B3DAF8-2F81-FC4D-8CB0-8C0CB1AA4D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8416" y="5244387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5B937D2-7E45-D541-81A8-ABE79A9EE49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8416" y="5815450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3942E-FEFF-F941-94A5-4AC5E629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182" y="6070600"/>
            <a:ext cx="2155343" cy="540214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40AA7F0-2E50-214E-9056-0901887064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4542" y="3219579"/>
            <a:ext cx="6035252" cy="64778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FA89709-76ED-224C-B4CF-D07271807F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702439" y="2560817"/>
            <a:ext cx="5065019" cy="3400712"/>
          </a:xfrm>
        </p:spPr>
        <p:txBody>
          <a:bodyPr anchor="t">
            <a:normAutofit/>
          </a:bodyPr>
          <a:lstStyle>
            <a:lvl1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About you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85A32D5-82BC-8243-A21F-A7FEE33FAE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4541" y="1933620"/>
            <a:ext cx="6035251" cy="40481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2292A1-4831-8743-BC26-539A0B8200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4541" y="1168024"/>
            <a:ext cx="6137624" cy="711882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6000" b="1" i="0">
                <a:latin typeface="IBM Plex Sans" panose="020B0503050203000203" pitchFamily="34" charset="77"/>
              </a:defRPr>
            </a:lvl1pPr>
          </a:lstStyle>
          <a:p>
            <a:pPr lvl="0"/>
            <a:r>
              <a:rPr lang="en-US" err="1"/>
              <a:t>SecondName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34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uatio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9583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Session evaluation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0237F4-5BA9-4941-9A64-8DCF0DEE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393" y="282835"/>
            <a:ext cx="2418907" cy="24189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DC7C0B-1DAB-8544-9AAC-01B9C9A7782C}"/>
              </a:ext>
            </a:extLst>
          </p:cNvPr>
          <p:cNvSpPr txBox="1"/>
          <p:nvPr/>
        </p:nvSpPr>
        <p:spPr>
          <a:xfrm>
            <a:off x="424542" y="1415901"/>
            <a:ext cx="958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0" i="0">
                <a:solidFill>
                  <a:schemeClr val="bg1"/>
                </a:solidFill>
                <a:latin typeface="IBM Plex Sans" panose="020B0503050203000203" pitchFamily="34" charset="77"/>
              </a:rPr>
              <a:t>Your feedback is important to us</a:t>
            </a:r>
            <a:endParaRPr lang="en-US" sz="4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22D7A-4ABB-6245-8502-18EF607330AF}"/>
              </a:ext>
            </a:extLst>
          </p:cNvPr>
          <p:cNvSpPr txBox="1"/>
          <p:nvPr/>
        </p:nvSpPr>
        <p:spPr>
          <a:xfrm>
            <a:off x="424542" y="2849937"/>
            <a:ext cx="95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i="0">
                <a:solidFill>
                  <a:schemeClr val="bg1"/>
                </a:solidFill>
                <a:latin typeface="IBM Plex Sans" panose="020B0503050203000203" pitchFamily="34" charset="77"/>
              </a:rPr>
              <a:t>Evaluate this session at:</a:t>
            </a:r>
            <a:endParaRPr lang="en-US" sz="3600" b="1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4081F-E44B-FA48-BB8E-521074B70AEA}"/>
              </a:ext>
            </a:extLst>
          </p:cNvPr>
          <p:cNvSpPr txBox="1"/>
          <p:nvPr/>
        </p:nvSpPr>
        <p:spPr>
          <a:xfrm>
            <a:off x="424542" y="3510337"/>
            <a:ext cx="1099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err="1">
                <a:solidFill>
                  <a:schemeClr val="bg1"/>
                </a:solidFill>
                <a:latin typeface="IBM Plex Sans" panose="020B0503050203000203" pitchFamily="34" charset="77"/>
              </a:rPr>
              <a:t>www.PASSDataCommunitySummit.com</a:t>
            </a:r>
            <a:r>
              <a:rPr lang="en-GB" sz="3600" b="0" i="0">
                <a:solidFill>
                  <a:schemeClr val="bg1"/>
                </a:solidFill>
                <a:latin typeface="IBM Plex Sans" panose="020B0503050203000203" pitchFamily="34" charset="77"/>
              </a:rPr>
              <a:t>/evaluation</a:t>
            </a:r>
            <a:endParaRPr lang="en-US" sz="3600" b="0" i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BF196A1-491D-F44C-8B8B-92CD2B391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304" y="5319764"/>
            <a:ext cx="3740764" cy="108822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7D9DA39-36BD-8E49-A976-636CEBB38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073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615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46216E-29A2-A247-99CE-007D6791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1492289"/>
            <a:ext cx="9383009" cy="1935532"/>
          </a:xfrm>
        </p:spPr>
        <p:txBody>
          <a:bodyPr anchor="t">
            <a:noAutofit/>
          </a:bodyPr>
          <a:lstStyle>
            <a:lvl1pPr>
              <a:defRPr sz="44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AEEB18-91E1-3F42-8D9D-5E0430A0A8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7DC7BE-7B26-414F-BD9B-3EC87D60A02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E4D425-6254-6148-803B-C779BD3C6F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6E52DF-C0F3-FF4F-92BC-DEBBB26F99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9A9691F-54E4-D347-9192-0C83F301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4304" y="5319764"/>
            <a:ext cx="3740764" cy="108822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787C4E-E72C-4349-9E85-A44A9A57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87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D493951-5787-B941-B94D-D4354F5F1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cu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5DB589BE-A367-2047-95EA-84FEE887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4D6B17-7F4B-2A48-907F-6DA54CEF1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C8A19-1FB7-1C42-8E4E-03FB1EF940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69047" y="1825625"/>
            <a:ext cx="81653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B51CA4F-FDD7-FD40-A833-669B9D88A6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B234A-1412-F54C-B7B6-4BECECBDC070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373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90C9966-75CA-7E49-8F85-51BA761C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9F0E3-6643-7244-9CD7-28E5FA1D1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82" y="6070600"/>
            <a:ext cx="2155343" cy="540214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F1904EC-DB1E-124C-8A9D-EED00AC593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auto">
          <a:xfrm>
            <a:off x="6635418" y="-2458"/>
            <a:ext cx="5556582" cy="685683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9865"/>
              <a:gd name="connsiteY0" fmla="*/ 10333 h 10333"/>
              <a:gd name="connsiteX1" fmla="*/ 2000 w 9865"/>
              <a:gd name="connsiteY1" fmla="*/ 333 h 10333"/>
              <a:gd name="connsiteX2" fmla="*/ 9865 w 9865"/>
              <a:gd name="connsiteY2" fmla="*/ 0 h 10333"/>
              <a:gd name="connsiteX3" fmla="*/ 8000 w 9865"/>
              <a:gd name="connsiteY3" fmla="*/ 10333 h 10333"/>
              <a:gd name="connsiteX4" fmla="*/ 0 w 9865"/>
              <a:gd name="connsiteY4" fmla="*/ 10333 h 10333"/>
              <a:gd name="connsiteX0" fmla="*/ 0 w 10000"/>
              <a:gd name="connsiteY0" fmla="*/ 10590 h 10590"/>
              <a:gd name="connsiteX1" fmla="*/ 2573 w 10000"/>
              <a:gd name="connsiteY1" fmla="*/ 0 h 10590"/>
              <a:gd name="connsiteX2" fmla="*/ 10000 w 10000"/>
              <a:gd name="connsiteY2" fmla="*/ 590 h 10590"/>
              <a:gd name="connsiteX3" fmla="*/ 8109 w 10000"/>
              <a:gd name="connsiteY3" fmla="*/ 10590 h 10590"/>
              <a:gd name="connsiteX4" fmla="*/ 0 w 10000"/>
              <a:gd name="connsiteY4" fmla="*/ 10590 h 10590"/>
              <a:gd name="connsiteX0" fmla="*/ 0 w 10000"/>
              <a:gd name="connsiteY0" fmla="*/ 10659 h 10659"/>
              <a:gd name="connsiteX1" fmla="*/ 2573 w 10000"/>
              <a:gd name="connsiteY1" fmla="*/ 69 h 10659"/>
              <a:gd name="connsiteX2" fmla="*/ 10000 w 10000"/>
              <a:gd name="connsiteY2" fmla="*/ 659 h 10659"/>
              <a:gd name="connsiteX3" fmla="*/ 8109 w 10000"/>
              <a:gd name="connsiteY3" fmla="*/ 10659 h 10659"/>
              <a:gd name="connsiteX4" fmla="*/ 0 w 10000"/>
              <a:gd name="connsiteY4" fmla="*/ 10659 h 10659"/>
              <a:gd name="connsiteX0" fmla="*/ 0 w 13230"/>
              <a:gd name="connsiteY0" fmla="*/ 11093 h 11093"/>
              <a:gd name="connsiteX1" fmla="*/ 2573 w 13230"/>
              <a:gd name="connsiteY1" fmla="*/ 503 h 11093"/>
              <a:gd name="connsiteX2" fmla="*/ 13230 w 13230"/>
              <a:gd name="connsiteY2" fmla="*/ 56 h 11093"/>
              <a:gd name="connsiteX3" fmla="*/ 8109 w 13230"/>
              <a:gd name="connsiteY3" fmla="*/ 11093 h 11093"/>
              <a:gd name="connsiteX4" fmla="*/ 0 w 13230"/>
              <a:gd name="connsiteY4" fmla="*/ 11093 h 11093"/>
              <a:gd name="connsiteX0" fmla="*/ 0 w 13273"/>
              <a:gd name="connsiteY0" fmla="*/ 11093 h 14026"/>
              <a:gd name="connsiteX1" fmla="*/ 2573 w 13273"/>
              <a:gd name="connsiteY1" fmla="*/ 503 h 14026"/>
              <a:gd name="connsiteX2" fmla="*/ 13230 w 13273"/>
              <a:gd name="connsiteY2" fmla="*/ 56 h 14026"/>
              <a:gd name="connsiteX3" fmla="*/ 13273 w 13273"/>
              <a:gd name="connsiteY3" fmla="*/ 14026 h 14026"/>
              <a:gd name="connsiteX4" fmla="*/ 0 w 13273"/>
              <a:gd name="connsiteY4" fmla="*/ 11093 h 14026"/>
              <a:gd name="connsiteX0" fmla="*/ 0 w 14228"/>
              <a:gd name="connsiteY0" fmla="*/ 14169 h 14169"/>
              <a:gd name="connsiteX1" fmla="*/ 3528 w 14228"/>
              <a:gd name="connsiteY1" fmla="*/ 503 h 14169"/>
              <a:gd name="connsiteX2" fmla="*/ 14185 w 14228"/>
              <a:gd name="connsiteY2" fmla="*/ 56 h 14169"/>
              <a:gd name="connsiteX3" fmla="*/ 14228 w 14228"/>
              <a:gd name="connsiteY3" fmla="*/ 14026 h 14169"/>
              <a:gd name="connsiteX4" fmla="*/ 0 w 14228"/>
              <a:gd name="connsiteY4" fmla="*/ 14169 h 14169"/>
              <a:gd name="connsiteX0" fmla="*/ 0 w 14384"/>
              <a:gd name="connsiteY0" fmla="*/ 13982 h 14026"/>
              <a:gd name="connsiteX1" fmla="*/ 3684 w 14384"/>
              <a:gd name="connsiteY1" fmla="*/ 503 h 14026"/>
              <a:gd name="connsiteX2" fmla="*/ 14341 w 14384"/>
              <a:gd name="connsiteY2" fmla="*/ 56 h 14026"/>
              <a:gd name="connsiteX3" fmla="*/ 14384 w 14384"/>
              <a:gd name="connsiteY3" fmla="*/ 14026 h 14026"/>
              <a:gd name="connsiteX4" fmla="*/ 0 w 14384"/>
              <a:gd name="connsiteY4" fmla="*/ 13982 h 14026"/>
              <a:gd name="connsiteX0" fmla="*/ 0 w 14376"/>
              <a:gd name="connsiteY0" fmla="*/ 13982 h 13987"/>
              <a:gd name="connsiteX1" fmla="*/ 3684 w 14376"/>
              <a:gd name="connsiteY1" fmla="*/ 503 h 13987"/>
              <a:gd name="connsiteX2" fmla="*/ 14341 w 14376"/>
              <a:gd name="connsiteY2" fmla="*/ 56 h 13987"/>
              <a:gd name="connsiteX3" fmla="*/ 14376 w 14376"/>
              <a:gd name="connsiteY3" fmla="*/ 13987 h 13987"/>
              <a:gd name="connsiteX4" fmla="*/ 0 w 14376"/>
              <a:gd name="connsiteY4" fmla="*/ 13982 h 13987"/>
              <a:gd name="connsiteX0" fmla="*/ 0 w 14376"/>
              <a:gd name="connsiteY0" fmla="*/ 13934 h 13939"/>
              <a:gd name="connsiteX1" fmla="*/ 7307 w 14376"/>
              <a:gd name="connsiteY1" fmla="*/ 3955 h 13939"/>
              <a:gd name="connsiteX2" fmla="*/ 14341 w 14376"/>
              <a:gd name="connsiteY2" fmla="*/ 8 h 13939"/>
              <a:gd name="connsiteX3" fmla="*/ 14376 w 14376"/>
              <a:gd name="connsiteY3" fmla="*/ 13939 h 13939"/>
              <a:gd name="connsiteX4" fmla="*/ 0 w 14376"/>
              <a:gd name="connsiteY4" fmla="*/ 13934 h 13939"/>
              <a:gd name="connsiteX0" fmla="*/ 0 w 14376"/>
              <a:gd name="connsiteY0" fmla="*/ 13947 h 13952"/>
              <a:gd name="connsiteX1" fmla="*/ 7307 w 14376"/>
              <a:gd name="connsiteY1" fmla="*/ 3968 h 13952"/>
              <a:gd name="connsiteX2" fmla="*/ 14341 w 14376"/>
              <a:gd name="connsiteY2" fmla="*/ 21 h 13952"/>
              <a:gd name="connsiteX3" fmla="*/ 14376 w 14376"/>
              <a:gd name="connsiteY3" fmla="*/ 13952 h 13952"/>
              <a:gd name="connsiteX4" fmla="*/ 0 w 14376"/>
              <a:gd name="connsiteY4" fmla="*/ 13947 h 13952"/>
              <a:gd name="connsiteX0" fmla="*/ 0 w 14376"/>
              <a:gd name="connsiteY0" fmla="*/ 13948 h 13953"/>
              <a:gd name="connsiteX1" fmla="*/ 7307 w 14376"/>
              <a:gd name="connsiteY1" fmla="*/ 3969 h 13953"/>
              <a:gd name="connsiteX2" fmla="*/ 14341 w 14376"/>
              <a:gd name="connsiteY2" fmla="*/ 22 h 13953"/>
              <a:gd name="connsiteX3" fmla="*/ 14376 w 14376"/>
              <a:gd name="connsiteY3" fmla="*/ 13953 h 13953"/>
              <a:gd name="connsiteX4" fmla="*/ 0 w 14376"/>
              <a:gd name="connsiteY4" fmla="*/ 13948 h 13953"/>
              <a:gd name="connsiteX0" fmla="*/ 0 w 14376"/>
              <a:gd name="connsiteY0" fmla="*/ 13652 h 13657"/>
              <a:gd name="connsiteX1" fmla="*/ 7307 w 14376"/>
              <a:gd name="connsiteY1" fmla="*/ 3673 h 13657"/>
              <a:gd name="connsiteX2" fmla="*/ 13922 w 14376"/>
              <a:gd name="connsiteY2" fmla="*/ 29 h 13657"/>
              <a:gd name="connsiteX3" fmla="*/ 14376 w 14376"/>
              <a:gd name="connsiteY3" fmla="*/ 13657 h 13657"/>
              <a:gd name="connsiteX4" fmla="*/ 0 w 14376"/>
              <a:gd name="connsiteY4" fmla="*/ 13652 h 13657"/>
              <a:gd name="connsiteX0" fmla="*/ 0 w 14376"/>
              <a:gd name="connsiteY0" fmla="*/ 13682 h 13687"/>
              <a:gd name="connsiteX1" fmla="*/ 7307 w 14376"/>
              <a:gd name="connsiteY1" fmla="*/ 3703 h 13687"/>
              <a:gd name="connsiteX2" fmla="*/ 14357 w 14376"/>
              <a:gd name="connsiteY2" fmla="*/ 27 h 13687"/>
              <a:gd name="connsiteX3" fmla="*/ 14376 w 14376"/>
              <a:gd name="connsiteY3" fmla="*/ 13687 h 13687"/>
              <a:gd name="connsiteX4" fmla="*/ 0 w 14376"/>
              <a:gd name="connsiteY4" fmla="*/ 13682 h 13687"/>
              <a:gd name="connsiteX0" fmla="*/ 0 w 14376"/>
              <a:gd name="connsiteY0" fmla="*/ 13960 h 13965"/>
              <a:gd name="connsiteX1" fmla="*/ 7307 w 14376"/>
              <a:gd name="connsiteY1" fmla="*/ 3981 h 13965"/>
              <a:gd name="connsiteX2" fmla="*/ 14365 w 14376"/>
              <a:gd name="connsiteY2" fmla="*/ 21 h 13965"/>
              <a:gd name="connsiteX3" fmla="*/ 14376 w 14376"/>
              <a:gd name="connsiteY3" fmla="*/ 13965 h 13965"/>
              <a:gd name="connsiteX4" fmla="*/ 0 w 14376"/>
              <a:gd name="connsiteY4" fmla="*/ 13960 h 13965"/>
              <a:gd name="connsiteX0" fmla="*/ 0 w 14376"/>
              <a:gd name="connsiteY0" fmla="*/ 13939 h 13944"/>
              <a:gd name="connsiteX1" fmla="*/ 7307 w 14376"/>
              <a:gd name="connsiteY1" fmla="*/ 3960 h 13944"/>
              <a:gd name="connsiteX2" fmla="*/ 14365 w 14376"/>
              <a:gd name="connsiteY2" fmla="*/ 0 h 13944"/>
              <a:gd name="connsiteX3" fmla="*/ 14376 w 14376"/>
              <a:gd name="connsiteY3" fmla="*/ 13944 h 13944"/>
              <a:gd name="connsiteX4" fmla="*/ 0 w 14376"/>
              <a:gd name="connsiteY4" fmla="*/ 13939 h 13944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6" h="13945">
                <a:moveTo>
                  <a:pt x="0" y="13940"/>
                </a:moveTo>
                <a:lnTo>
                  <a:pt x="7307" y="3961"/>
                </a:lnTo>
                <a:cubicBezTo>
                  <a:pt x="9054" y="1086"/>
                  <a:pt x="11232" y="-47"/>
                  <a:pt x="14365" y="1"/>
                </a:cubicBezTo>
                <a:cubicBezTo>
                  <a:pt x="14379" y="4658"/>
                  <a:pt x="14362" y="9288"/>
                  <a:pt x="14376" y="13945"/>
                </a:cubicBezTo>
                <a:lnTo>
                  <a:pt x="0" y="139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5A1E762-B7D5-9F4E-825E-929E1BE50C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AD3BA8-4C2E-494A-A7C7-1F34325C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6" y="1825625"/>
            <a:ext cx="7418101" cy="4351338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D4FF2-008E-D441-85F1-C0B19A301FF7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43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7F35519F-A138-7348-B1E9-EE8C0C7B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B99AC33-1793-904B-BDB2-3196A47447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2563930" y="-2458"/>
            <a:ext cx="9628068" cy="6860458"/>
          </a:xfrm>
          <a:custGeom>
            <a:avLst/>
            <a:gdLst>
              <a:gd name="connsiteX0" fmla="*/ 5546749 w 9628068"/>
              <a:gd name="connsiteY0" fmla="*/ 0 h 6860458"/>
              <a:gd name="connsiteX1" fmla="*/ 9628068 w 9628068"/>
              <a:gd name="connsiteY1" fmla="*/ 0 h 6860458"/>
              <a:gd name="connsiteX2" fmla="*/ 9628068 w 9628068"/>
              <a:gd name="connsiteY2" fmla="*/ 6860458 h 6860458"/>
              <a:gd name="connsiteX3" fmla="*/ 5546749 w 9628068"/>
              <a:gd name="connsiteY3" fmla="*/ 6860458 h 6860458"/>
              <a:gd name="connsiteX4" fmla="*/ 5546749 w 9628068"/>
              <a:gd name="connsiteY4" fmla="*/ 6856826 h 6860458"/>
              <a:gd name="connsiteX5" fmla="*/ 0 w 9628068"/>
              <a:gd name="connsiteY5" fmla="*/ 6854372 h 6860458"/>
              <a:gd name="connsiteX6" fmla="*/ 2824287 w 9628068"/>
              <a:gd name="connsiteY6" fmla="*/ 1947645 h 6860458"/>
              <a:gd name="connsiteX7" fmla="*/ 5329551 w 9628068"/>
              <a:gd name="connsiteY7" fmla="*/ 2939 h 6860458"/>
              <a:gd name="connsiteX8" fmla="*/ 5546749 w 9628068"/>
              <a:gd name="connsiteY8" fmla="*/ 553 h 68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8068" h="6860458">
                <a:moveTo>
                  <a:pt x="5546749" y="0"/>
                </a:moveTo>
                <a:lnTo>
                  <a:pt x="9628068" y="0"/>
                </a:lnTo>
                <a:lnTo>
                  <a:pt x="9628068" y="6860458"/>
                </a:lnTo>
                <a:lnTo>
                  <a:pt x="5546749" y="6860458"/>
                </a:lnTo>
                <a:lnTo>
                  <a:pt x="5546749" y="6856826"/>
                </a:lnTo>
                <a:lnTo>
                  <a:pt x="0" y="6854372"/>
                </a:lnTo>
                <a:lnTo>
                  <a:pt x="2824287" y="1947645"/>
                </a:lnTo>
                <a:cubicBezTo>
                  <a:pt x="3457330" y="622345"/>
                  <a:pt x="4236791" y="49874"/>
                  <a:pt x="5329551" y="2939"/>
                </a:cubicBezTo>
                <a:lnTo>
                  <a:pt x="5546749" y="55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FA091-06D8-7A40-BA64-7F08FFD88A7F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874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9047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256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 i="0" kern="1200">
          <a:solidFill>
            <a:schemeClr val="accent2"/>
          </a:solidFill>
          <a:latin typeface="IBM Plex Sans" panose="020B0503050203000203" pitchFamily="34" charset="77"/>
          <a:ea typeface="+mj-ea"/>
          <a:cs typeface="IBM Plex Sans" panose="020B050305020300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1pPr>
      <a:lvl2pPr marL="914400" indent="-4572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2pPr>
      <a:lvl3pPr marL="1257300" indent="-3429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3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63.png"/><Relationship Id="rId3" Type="http://schemas.openxmlformats.org/officeDocument/2006/relationships/hyperlink" Target="https://barneylawrence.com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62.png"/><Relationship Id="rId2" Type="http://schemas.openxmlformats.org/officeDocument/2006/relationships/hyperlink" Target="https://twitter.com/SQLBarney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11" Type="http://schemas.openxmlformats.org/officeDocument/2006/relationships/hyperlink" Target="https://github.com/BarneyLawrence/Sessions-TSQL-BeyondTheBasics" TargetMode="External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hyperlink" Target="https://www.linkedin.com/in/barneylawrence/" TargetMode="External"/><Relationship Id="rId9" Type="http://schemas.openxmlformats.org/officeDocument/2006/relationships/image" Target="../media/image39.png"/><Relationship Id="rId14" Type="http://schemas.openxmlformats.org/officeDocument/2006/relationships/image" Target="../media/image6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sv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1-8239-429B-B9D6-137BB27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T-SQL - Beyond the Basics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3E0D-D8D2-4E3F-B93C-8351FFB8981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Barney Lawrence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2577F-50BA-40B7-AFFF-DAAF6E5DE25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He/Him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3EB1F2-EF2A-4E84-B97A-1362480199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Senior Business Intelligence Developer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980956-4944-477A-80CF-D942DBFFB64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GB"/>
              <a:t>Jet2.com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94D488D-52DD-43B7-991C-13AA7897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112" y="2925887"/>
            <a:ext cx="1044754" cy="10447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9FDD930-6009-49CA-87B4-3B147481B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999" y="2874836"/>
            <a:ext cx="1368968" cy="13689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121DDC5-36EB-4AA1-B247-9BEFD63AE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36808">
            <a:off x="9544478" y="1431881"/>
            <a:ext cx="1368968" cy="136896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B322377-E472-4D7E-A20C-E05AA62DF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5104" y="4516966"/>
            <a:ext cx="1989791" cy="198979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F7FCF9F-D0BF-44CC-A9E3-B4782ACA1B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230823">
            <a:off x="8007565" y="4156102"/>
            <a:ext cx="1113273" cy="111327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FC262A-6ABD-4C92-99CE-7415B92D3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54449" y="201254"/>
            <a:ext cx="1160892" cy="11608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1375DCA-8D54-4797-A879-CA131F9C6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53722" y="5446898"/>
            <a:ext cx="1368968" cy="13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6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88558-1DC5-4B10-8EF0-CDB59F2F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2" y="196076"/>
            <a:ext cx="9027111" cy="643445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1583507-ECEA-4DFF-9E0E-D50FF968D2C3}"/>
              </a:ext>
            </a:extLst>
          </p:cNvPr>
          <p:cNvSpPr/>
          <p:nvPr/>
        </p:nvSpPr>
        <p:spPr>
          <a:xfrm>
            <a:off x="6418817" y="3852305"/>
            <a:ext cx="4414345" cy="4549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FB897-ACBB-4CBA-8B04-A7B6A2DA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2" y="101983"/>
            <a:ext cx="9647878" cy="594253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DE56B7BC-3096-4DD6-91C6-A3C0B88F2CEF}"/>
              </a:ext>
            </a:extLst>
          </p:cNvPr>
          <p:cNvSpPr/>
          <p:nvPr/>
        </p:nvSpPr>
        <p:spPr>
          <a:xfrm>
            <a:off x="8291539" y="3211801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227E88-5E8F-4E27-92D1-808D6940104F}"/>
              </a:ext>
            </a:extLst>
          </p:cNvPr>
          <p:cNvSpPr/>
          <p:nvPr/>
        </p:nvSpPr>
        <p:spPr>
          <a:xfrm>
            <a:off x="8291539" y="3751239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A806346-3673-42DB-8C66-114026302EAA}"/>
              </a:ext>
            </a:extLst>
          </p:cNvPr>
          <p:cNvSpPr/>
          <p:nvPr/>
        </p:nvSpPr>
        <p:spPr>
          <a:xfrm>
            <a:off x="8291538" y="4300553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9BFD65D-73D6-4341-91D5-48C912FCCFBE}"/>
              </a:ext>
            </a:extLst>
          </p:cNvPr>
          <p:cNvSpPr/>
          <p:nvPr/>
        </p:nvSpPr>
        <p:spPr>
          <a:xfrm>
            <a:off x="8291537" y="4619037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A1853-66F8-4F50-BBF6-3BBDFEA68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1" y="111710"/>
            <a:ext cx="9564678" cy="584439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AE38C29-8A41-4493-8BC5-1F5FA988EEB6}"/>
              </a:ext>
            </a:extLst>
          </p:cNvPr>
          <p:cNvSpPr/>
          <p:nvPr/>
        </p:nvSpPr>
        <p:spPr>
          <a:xfrm>
            <a:off x="6900792" y="1494255"/>
            <a:ext cx="4562159" cy="3783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BA68199-77D2-4D93-8242-F0A49A9341F8}"/>
              </a:ext>
            </a:extLst>
          </p:cNvPr>
          <p:cNvSpPr/>
          <p:nvPr/>
        </p:nvSpPr>
        <p:spPr>
          <a:xfrm>
            <a:off x="7751805" y="3888840"/>
            <a:ext cx="3711146" cy="329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C487F-23E0-45ED-936C-2D548CCF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48" y="118113"/>
            <a:ext cx="9518519" cy="584350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242D611-5DE5-494A-AA92-EB82DEC97080}"/>
              </a:ext>
            </a:extLst>
          </p:cNvPr>
          <p:cNvSpPr/>
          <p:nvPr/>
        </p:nvSpPr>
        <p:spPr>
          <a:xfrm>
            <a:off x="7539767" y="2893596"/>
            <a:ext cx="3927866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3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C2-B12B-4BDE-B503-42117E2D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Custom Keyboard Shortcuts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C93241-6944-4365-B81C-01433279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3044" y="461361"/>
            <a:ext cx="694362" cy="6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0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454C7-8D2A-46C6-AF59-D5D28CBF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22" y="138245"/>
            <a:ext cx="11350344" cy="642021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A063BA35-FC74-4FC6-B21C-F9142D2140E5}"/>
              </a:ext>
            </a:extLst>
          </p:cNvPr>
          <p:cNvSpPr/>
          <p:nvPr/>
        </p:nvSpPr>
        <p:spPr>
          <a:xfrm>
            <a:off x="8490857" y="1427905"/>
            <a:ext cx="3270219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2C6F5BD-A5E6-4CA6-812B-2BE51E62299C}"/>
              </a:ext>
            </a:extLst>
          </p:cNvPr>
          <p:cNvSpPr/>
          <p:nvPr/>
        </p:nvSpPr>
        <p:spPr>
          <a:xfrm>
            <a:off x="8490857" y="2437040"/>
            <a:ext cx="3270219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9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– Alt Key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F98E92-3DF0-4EBA-AE5E-3FAEA9406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173" y="485822"/>
            <a:ext cx="728888" cy="7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4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Table Expressions (CTEs)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35C77A-8418-467C-A1AF-817BE757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4855" y="492942"/>
            <a:ext cx="662781" cy="6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9418359" cy="662781"/>
          </a:xfrm>
        </p:spPr>
        <p:txBody>
          <a:bodyPr/>
          <a:lstStyle/>
          <a:p>
            <a:r>
              <a:rPr lang="en-GB" dirty="0"/>
              <a:t>APPLY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35C77A-8418-467C-A1AF-817BE757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3203" y="415066"/>
            <a:ext cx="662781" cy="662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FC8788-ECF5-4535-A44E-1DFDA54229B0}"/>
              </a:ext>
            </a:extLst>
          </p:cNvPr>
          <p:cNvSpPr txBox="1"/>
          <p:nvPr/>
        </p:nvSpPr>
        <p:spPr>
          <a:xfrm>
            <a:off x="548640" y="1365504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0" i="0" dirty="0">
                <a:latin typeface="IBM Plex Sans" panose="020B0503050203000203" pitchFamily="34" charset="77"/>
                <a:ea typeface="Roboto" panose="02000000000000000000" pitchFamily="2" charset="0"/>
              </a:rPr>
              <a:t>CROSS APPLY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0" dirty="0">
                <a:latin typeface="IBM Plex Sans" panose="020B0503050203000203" pitchFamily="34" charset="77"/>
                <a:ea typeface="Roboto" panose="02000000000000000000" pitchFamily="2" charset="0"/>
              </a:rPr>
              <a:t>OUTER APPLY</a:t>
            </a:r>
            <a:endParaRPr lang="en-GB" sz="32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Functions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35C77A-8418-467C-A1AF-817BE757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8226" y="492942"/>
            <a:ext cx="662781" cy="6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4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384F44-8C9A-4B98-BF5B-0FB51115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Barney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3D513-3F6E-45EE-AC7E-54F773CC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Senior BI Developer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FEFE219-1F66-4078-8A37-95F841BE593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6702439" y="378547"/>
            <a:ext cx="2012191" cy="2012191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984336-FC73-4622-B90A-0B4F745E73A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@SQLBarney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061DDB-9F09-48D6-853B-D74975C07E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barneylawence.com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00EBE3-1303-45BF-AA1B-9F9055585B3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linkedin.com/in/barneylawrence/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EB6F2F-9659-4D04-8F20-724A66482C4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Jet2.com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D44D3BF-C1BB-4B97-87A3-02E7A60E8D66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Barney Lawrence has over a decade's experience helping people make the most of their data on Microsoft platforms. </a:t>
            </a:r>
            <a:br>
              <a:rPr lang="en-US" b="0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Having moved from the guy who knows Excel, to Data Analyst, to Accidental BI Developer and finally to Actual BI Developer, he currently works as a Senior BI Developer and Team Lead for Jet2.com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42A66A-F7E0-4056-91EA-CFC0724747E4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He/Him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577AF0-87FD-4949-9ED8-91444FA29B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Lawrence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99323F6-B940-4B77-B047-6E6C9981D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94" y="4721329"/>
            <a:ext cx="457200" cy="457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D99E8B9-92E0-4ED0-BDA3-7B82BFB05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894" y="5863454"/>
            <a:ext cx="457200" cy="457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EABC20D-4878-4BF8-BE99-59DFB19E7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894" y="52604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7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 Data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35C77A-8418-467C-A1AF-817BE757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794" y="415066"/>
            <a:ext cx="662781" cy="66278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CA4BC0-B3A2-48F9-A4C2-9A383172A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96136"/>
              </p:ext>
            </p:extLst>
          </p:nvPr>
        </p:nvGraphicFramePr>
        <p:xfrm>
          <a:off x="1811915" y="1447665"/>
          <a:ext cx="46376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884">
                  <a:extLst>
                    <a:ext uri="{9D8B030D-6E8A-4147-A177-3AD203B41FA5}">
                      <a16:colId xmlns:a16="http://schemas.microsoft.com/office/drawing/2014/main" val="2091158380"/>
                    </a:ext>
                  </a:extLst>
                </a:gridCol>
                <a:gridCol w="1545884">
                  <a:extLst>
                    <a:ext uri="{9D8B030D-6E8A-4147-A177-3AD203B41FA5}">
                      <a16:colId xmlns:a16="http://schemas.microsoft.com/office/drawing/2014/main" val="1079643"/>
                    </a:ext>
                  </a:extLst>
                </a:gridCol>
                <a:gridCol w="1545884">
                  <a:extLst>
                    <a:ext uri="{9D8B030D-6E8A-4147-A177-3AD203B41FA5}">
                      <a16:colId xmlns:a16="http://schemas.microsoft.com/office/drawing/2014/main" val="47339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Value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9645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88D1F3D-EF5D-4965-B903-A492D39EE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3312"/>
              </p:ext>
            </p:extLst>
          </p:nvPr>
        </p:nvGraphicFramePr>
        <p:xfrm>
          <a:off x="588650" y="2316480"/>
          <a:ext cx="1223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264">
                  <a:extLst>
                    <a:ext uri="{9D8B030D-6E8A-4147-A177-3AD203B41FA5}">
                      <a16:colId xmlns:a16="http://schemas.microsoft.com/office/drawing/2014/main" val="406150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Value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3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 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1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 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87916"/>
                  </a:ext>
                </a:extLst>
              </a:tr>
            </a:tbl>
          </a:graphicData>
        </a:graphic>
      </p:graphicFrame>
      <p:sp>
        <p:nvSpPr>
          <p:cNvPr id="7" name="Arrow: Circular 6">
            <a:extLst>
              <a:ext uri="{FF2B5EF4-FFF2-40B4-BE49-F238E27FC236}">
                <a16:creationId xmlns:a16="http://schemas.microsoft.com/office/drawing/2014/main" id="{C0BC43F0-F02A-4476-B918-4E25E934D264}"/>
              </a:ext>
            </a:extLst>
          </p:cNvPr>
          <p:cNvSpPr/>
          <p:nvPr/>
        </p:nvSpPr>
        <p:spPr>
          <a:xfrm rot="10800000" flipH="1">
            <a:off x="678259" y="492942"/>
            <a:ext cx="2682240" cy="30236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9348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4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Unpivoting Data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35C77A-8418-467C-A1AF-817BE757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95" y="392866"/>
            <a:ext cx="662781" cy="66278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CA4BC0-B3A2-48F9-A4C2-9A383172A119}"/>
              </a:ext>
            </a:extLst>
          </p:cNvPr>
          <p:cNvGraphicFramePr>
            <a:graphicFrameLocks noGrp="1"/>
          </p:cNvGraphicFramePr>
          <p:nvPr/>
        </p:nvGraphicFramePr>
        <p:xfrm>
          <a:off x="1811915" y="1447665"/>
          <a:ext cx="46376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884">
                  <a:extLst>
                    <a:ext uri="{9D8B030D-6E8A-4147-A177-3AD203B41FA5}">
                      <a16:colId xmlns:a16="http://schemas.microsoft.com/office/drawing/2014/main" val="2091158380"/>
                    </a:ext>
                  </a:extLst>
                </a:gridCol>
                <a:gridCol w="1545884">
                  <a:extLst>
                    <a:ext uri="{9D8B030D-6E8A-4147-A177-3AD203B41FA5}">
                      <a16:colId xmlns:a16="http://schemas.microsoft.com/office/drawing/2014/main" val="1079643"/>
                    </a:ext>
                  </a:extLst>
                </a:gridCol>
                <a:gridCol w="1545884">
                  <a:extLst>
                    <a:ext uri="{9D8B030D-6E8A-4147-A177-3AD203B41FA5}">
                      <a16:colId xmlns:a16="http://schemas.microsoft.com/office/drawing/2014/main" val="47339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Value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9645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88D1F3D-EF5D-4965-B903-A492D39EEDF3}"/>
              </a:ext>
            </a:extLst>
          </p:cNvPr>
          <p:cNvGraphicFramePr>
            <a:graphicFrameLocks noGrp="1"/>
          </p:cNvGraphicFramePr>
          <p:nvPr/>
        </p:nvGraphicFramePr>
        <p:xfrm>
          <a:off x="588650" y="2316480"/>
          <a:ext cx="1223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264">
                  <a:extLst>
                    <a:ext uri="{9D8B030D-6E8A-4147-A177-3AD203B41FA5}">
                      <a16:colId xmlns:a16="http://schemas.microsoft.com/office/drawing/2014/main" val="406150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Value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3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 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1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 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87916"/>
                  </a:ext>
                </a:extLst>
              </a:tr>
            </a:tbl>
          </a:graphicData>
        </a:graphic>
      </p:graphicFrame>
      <p:sp>
        <p:nvSpPr>
          <p:cNvPr id="7" name="Arrow: Circular 6">
            <a:extLst>
              <a:ext uri="{FF2B5EF4-FFF2-40B4-BE49-F238E27FC236}">
                <a16:creationId xmlns:a16="http://schemas.microsoft.com/office/drawing/2014/main" id="{C0BC43F0-F02A-4476-B918-4E25E934D264}"/>
              </a:ext>
            </a:extLst>
          </p:cNvPr>
          <p:cNvSpPr/>
          <p:nvPr/>
        </p:nvSpPr>
        <p:spPr>
          <a:xfrm rot="5400000">
            <a:off x="678259" y="492942"/>
            <a:ext cx="2682240" cy="30236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9348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3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60D30B4-3686-40B3-B528-EC0F6991B33D}"/>
              </a:ext>
            </a:extLst>
          </p:cNvPr>
          <p:cNvSpPr txBox="1">
            <a:spLocks/>
          </p:cNvSpPr>
          <p:nvPr/>
        </p:nvSpPr>
        <p:spPr bwMode="auto">
          <a:xfrm>
            <a:off x="858416" y="4673325"/>
            <a:ext cx="5601378" cy="5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2800" b="0" i="0" kern="1200">
                <a:solidFill>
                  <a:schemeClr val="bg1"/>
                </a:solidFill>
                <a:latin typeface="IBM Plex Sans Medium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@SQLBarney</a:t>
            </a:r>
            <a:endParaRPr lang="en-GB" u="sng" dirty="0"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19D9020-938E-4766-B5DD-22EA5E48B59B}"/>
              </a:ext>
            </a:extLst>
          </p:cNvPr>
          <p:cNvSpPr txBox="1">
            <a:spLocks/>
          </p:cNvSpPr>
          <p:nvPr/>
        </p:nvSpPr>
        <p:spPr bwMode="auto">
          <a:xfrm>
            <a:off x="858416" y="5244387"/>
            <a:ext cx="5601378" cy="5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2800" b="0" i="0" kern="1200">
                <a:solidFill>
                  <a:schemeClr val="bg1"/>
                </a:solidFill>
                <a:latin typeface="IBM Plex Sans Medium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barneylawence.com</a:t>
            </a:r>
            <a:endParaRPr lang="en-GB" u="sng" dirty="0"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410977-BA4C-42C6-958A-D922C599F1FA}"/>
              </a:ext>
            </a:extLst>
          </p:cNvPr>
          <p:cNvSpPr txBox="1">
            <a:spLocks/>
          </p:cNvSpPr>
          <p:nvPr/>
        </p:nvSpPr>
        <p:spPr bwMode="auto">
          <a:xfrm>
            <a:off x="858416" y="5815450"/>
            <a:ext cx="5601378" cy="5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2800" b="0" i="0" kern="1200">
                <a:solidFill>
                  <a:schemeClr val="bg1"/>
                </a:solidFill>
                <a:latin typeface="IBM Plex Sans Medium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GB" u="sng" dirty="0" err="1"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barneylawrence</a:t>
            </a:r>
            <a:r>
              <a:rPr lang="en-GB" u="sng" dirty="0"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GB" u="sng" dirty="0">
              <a:uFill>
                <a:solidFill>
                  <a:schemeClr val="tx1"/>
                </a:solidFill>
              </a:u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0D7308-58FD-4B6C-A83E-370571912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894" y="4721329"/>
            <a:ext cx="457200" cy="457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3973FA5-E133-48E9-B0A3-9B28BDD8F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894" y="5863454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479D1D-B50A-4C02-9B4A-8450431EB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894" y="5260444"/>
            <a:ext cx="457200" cy="457200"/>
          </a:xfrm>
          <a:prstGeom prst="rect">
            <a:avLst/>
          </a:prstGeom>
        </p:spPr>
      </p:pic>
      <p:pic>
        <p:nvPicPr>
          <p:cNvPr id="3" name="Picture 2" descr="Qr cod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DD1B8C52-C168-4F6B-BA8F-019E9963FF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094" y="2272140"/>
            <a:ext cx="1858866" cy="1858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31AB76-DEFF-43F2-9627-00AF6329092F}"/>
              </a:ext>
            </a:extLst>
          </p:cNvPr>
          <p:cNvSpPr txBox="1"/>
          <p:nvPr/>
        </p:nvSpPr>
        <p:spPr>
          <a:xfrm>
            <a:off x="858416" y="1631467"/>
            <a:ext cx="74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GB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BarneyLawrence</a:t>
            </a:r>
            <a:r>
              <a:rPr lang="en-GB" dirty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/Sessions-TSQL-</a:t>
            </a:r>
            <a:r>
              <a:rPr lang="en-GB" dirty="0" err="1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BeyondTheBasics</a:t>
            </a:r>
            <a:endParaRPr lang="en-GB" dirty="0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pic>
        <p:nvPicPr>
          <p:cNvPr id="14" name="Graphic 99">
            <a:extLst>
              <a:ext uri="{FF2B5EF4-FFF2-40B4-BE49-F238E27FC236}">
                <a16:creationId xmlns:a16="http://schemas.microsoft.com/office/drawing/2014/main" id="{F61AF274-B32D-E54F-9B66-0CDFB26881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9894" y="15875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1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0F08-9297-4D4A-9644-01DF54B4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4561446" cy="1658198"/>
          </a:xfrm>
        </p:spPr>
        <p:txBody>
          <a:bodyPr>
            <a:normAutofit fontScale="90000"/>
          </a:bodyPr>
          <a:lstStyle/>
          <a:p>
            <a:r>
              <a:rPr lang="en-GB" sz="8000" dirty="0"/>
              <a:t>About Me</a:t>
            </a:r>
          </a:p>
        </p:txBody>
      </p:sp>
      <p:pic>
        <p:nvPicPr>
          <p:cNvPr id="1026" name="Picture 2" descr="Image result for jet2">
            <a:extLst>
              <a:ext uri="{FF2B5EF4-FFF2-40B4-BE49-F238E27FC236}">
                <a16:creationId xmlns:a16="http://schemas.microsoft.com/office/drawing/2014/main" id="{AFA668E4-DFE7-4041-8AE4-4601466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19" y="3900528"/>
            <a:ext cx="2647681" cy="26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hs logo">
            <a:extLst>
              <a:ext uri="{FF2B5EF4-FFF2-40B4-BE49-F238E27FC236}">
                <a16:creationId xmlns:a16="http://schemas.microsoft.com/office/drawing/2014/main" id="{13240662-5DC0-4952-8CB3-84B50ADA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5" y="3928997"/>
            <a:ext cx="2296375" cy="129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aing o rourke logo">
            <a:extLst>
              <a:ext uri="{FF2B5EF4-FFF2-40B4-BE49-F238E27FC236}">
                <a16:creationId xmlns:a16="http://schemas.microsoft.com/office/drawing/2014/main" id="{AE98CE08-4F8B-4530-87EB-AD401E7B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4" y="1267930"/>
            <a:ext cx="3144537" cy="17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erbyshire county council logo">
            <a:extLst>
              <a:ext uri="{FF2B5EF4-FFF2-40B4-BE49-F238E27FC236}">
                <a16:creationId xmlns:a16="http://schemas.microsoft.com/office/drawing/2014/main" id="{110EC851-9D7E-435C-B02A-7E8713D5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72" y="2355261"/>
            <a:ext cx="3341800" cy="18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EE0A855-3075-45C2-95B9-55BB9B86D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2637" y="656555"/>
            <a:ext cx="677020" cy="6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9BF-42B7-4B78-B7D8-4B8E6ED4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2346170" cy="1658198"/>
          </a:xfrm>
        </p:spPr>
        <p:txBody>
          <a:bodyPr>
            <a:normAutofit/>
          </a:bodyPr>
          <a:lstStyle/>
          <a:p>
            <a:r>
              <a:rPr lang="en-GB" sz="8000" dirty="0"/>
              <a:t>Why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5E0BAD5-A784-478D-98A9-D684C535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4579" y="367556"/>
            <a:ext cx="1266169" cy="1266169"/>
          </a:xfrm>
          <a:prstGeom prst="rect">
            <a:avLst/>
          </a:prstGeom>
        </p:spPr>
      </p:pic>
      <p:pic>
        <p:nvPicPr>
          <p:cNvPr id="5" name="Picture 4" descr="Me - In the past.&#10;All set to write bad SQL.">
            <a:extLst>
              <a:ext uri="{FF2B5EF4-FFF2-40B4-BE49-F238E27FC236}">
                <a16:creationId xmlns:a16="http://schemas.microsoft.com/office/drawing/2014/main" id="{B38A3B10-8785-48A2-90D8-64670817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765702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6353-19A6-423E-A5AD-BCD4757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109636"/>
            <a:ext cx="10753725" cy="525542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SSMS Tips and Tricks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Common Table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Apply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Window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Unpivoting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Putting It All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9A9A4-ECBE-4B33-9DCC-7A398098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416DF8-DA66-4582-B757-4ACC87CC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7604" y="5726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AC99-559D-4657-A3F0-64DBAE3E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942D6-9B6B-459A-8217-56250A72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Options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DB099A-DF5C-4D51-98B7-41828AC1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8355" y="492942"/>
            <a:ext cx="628998" cy="6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6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D62C23-AFA8-4D71-827F-E40A2FB2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" y="360045"/>
            <a:ext cx="86963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7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F9C9A-DF38-4DA5-902C-BCFB1594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03" y="274615"/>
            <a:ext cx="9348517" cy="630877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45C78777-32F2-4844-971D-7B37535B593E}"/>
              </a:ext>
            </a:extLst>
          </p:cNvPr>
          <p:cNvSpPr/>
          <p:nvPr/>
        </p:nvSpPr>
        <p:spPr>
          <a:xfrm>
            <a:off x="7101381" y="2627870"/>
            <a:ext cx="3076468" cy="423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7DF32-7438-40EC-B297-A99BBE35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29" y="290669"/>
            <a:ext cx="8034888" cy="579482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D6931A2-1D28-409D-80EF-5CD678FC3843}"/>
              </a:ext>
            </a:extLst>
          </p:cNvPr>
          <p:cNvSpPr/>
          <p:nvPr/>
        </p:nvSpPr>
        <p:spPr>
          <a:xfrm>
            <a:off x="4427858" y="2943647"/>
            <a:ext cx="4427858" cy="382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4915"/>
      </p:ext>
    </p:extLst>
  </p:cSld>
  <p:clrMapOvr>
    <a:masterClrMapping/>
  </p:clrMapOvr>
</p:sld>
</file>

<file path=ppt/theme/theme1.xml><?xml version="1.0" encoding="utf-8"?>
<a:theme xmlns:a="http://schemas.openxmlformats.org/drawingml/2006/main" name="PASSSummit2021">
  <a:themeElements>
    <a:clrScheme name="Redgate PASS Summit">
      <a:dk1>
        <a:srgbClr val="222222"/>
      </a:dk1>
      <a:lt1>
        <a:srgbClr val="FFFFFF"/>
      </a:lt1>
      <a:dk2>
        <a:srgbClr val="CC0000"/>
      </a:dk2>
      <a:lt2>
        <a:srgbClr val="F2F2F2"/>
      </a:lt2>
      <a:accent1>
        <a:srgbClr val="CC0000"/>
      </a:accent1>
      <a:accent2>
        <a:srgbClr val="000000"/>
      </a:accent2>
      <a:accent3>
        <a:srgbClr val="767676"/>
      </a:accent3>
      <a:accent4>
        <a:srgbClr val="790000"/>
      </a:accent4>
      <a:accent5>
        <a:srgbClr val="1AAC1E"/>
      </a:accent5>
      <a:accent6>
        <a:srgbClr val="336DC1"/>
      </a:accent6>
      <a:hlink>
        <a:srgbClr val="336DC1"/>
      </a:hlink>
      <a:folHlink>
        <a:srgbClr val="2A5E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i="0" dirty="0" err="1" smtClean="0">
            <a:latin typeface="IBM Plex Sans" panose="020B0503050203000203" pitchFamily="34" charset="77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ASSSummit2021" id="{6D9BEAC8-5C18-4131-8E70-63DCDDB74E08}" vid="{E7045DFD-CD47-4C5D-927B-15D10B99E1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PASSSummit2021</Template>
  <TotalTime>419</TotalTime>
  <Words>195</Words>
  <Application>Microsoft Office PowerPoint</Application>
  <PresentationFormat>Widescreen</PresentationFormat>
  <Paragraphs>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IBM Plex Sans</vt:lpstr>
      <vt:lpstr>IBM Plex Sans Medium</vt:lpstr>
      <vt:lpstr>IBM Plex Sans SemiBold</vt:lpstr>
      <vt:lpstr>Roboto</vt:lpstr>
      <vt:lpstr>Roboto Regular</vt:lpstr>
      <vt:lpstr>PASSSummit2021</vt:lpstr>
      <vt:lpstr>T-SQL - Beyond the Basics </vt:lpstr>
      <vt:lpstr>Barney</vt:lpstr>
      <vt:lpstr>About Me</vt:lpstr>
      <vt:lpstr>Why</vt:lpstr>
      <vt:lpstr>Content</vt:lpstr>
      <vt:lpstr>SSMS -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SSMS - Custom Keyboard Shortcuts</vt:lpstr>
      <vt:lpstr>PowerPoint Presentation</vt:lpstr>
      <vt:lpstr>SSMS – Alt Key</vt:lpstr>
      <vt:lpstr>Common Table Expressions (CTEs)</vt:lpstr>
      <vt:lpstr>APPLY</vt:lpstr>
      <vt:lpstr>Window Functions</vt:lpstr>
      <vt:lpstr>Pivoting Data</vt:lpstr>
      <vt:lpstr>Unpivoting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- Beyond the Basics </dc:title>
  <dc:creator>Barney Lawrence</dc:creator>
  <cp:lastModifiedBy>Barney Lawrence</cp:lastModifiedBy>
  <cp:revision>7</cp:revision>
  <dcterms:created xsi:type="dcterms:W3CDTF">2019-09-23T19:52:48Z</dcterms:created>
  <dcterms:modified xsi:type="dcterms:W3CDTF">2021-10-24T11:24:34Z</dcterms:modified>
</cp:coreProperties>
</file>