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67BBFD-B590-4669-965D-FBE3C6AC3DEC}" v="23" dt="2019-09-23T20:08:45.8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ney Lawrence" userId="993b92e47e495d54" providerId="LiveId" clId="{2867BBFD-B590-4669-965D-FBE3C6AC3DEC}"/>
    <pc:docChg chg="custSel addSld modSld">
      <pc:chgData name="Barney Lawrence" userId="993b92e47e495d54" providerId="LiveId" clId="{2867BBFD-B590-4669-965D-FBE3C6AC3DEC}" dt="2019-09-23T20:08:55.239" v="163" actId="20577"/>
      <pc:docMkLst>
        <pc:docMk/>
      </pc:docMkLst>
      <pc:sldChg chg="modSp modAnim">
        <pc:chgData name="Barney Lawrence" userId="993b92e47e495d54" providerId="LiveId" clId="{2867BBFD-B590-4669-965D-FBE3C6AC3DEC}" dt="2019-09-23T20:03:18.218" v="4"/>
        <pc:sldMkLst>
          <pc:docMk/>
          <pc:sldMk cId="2428615100" sldId="259"/>
        </pc:sldMkLst>
        <pc:spChg chg="mod">
          <ac:chgData name="Barney Lawrence" userId="993b92e47e495d54" providerId="LiveId" clId="{2867BBFD-B590-4669-965D-FBE3C6AC3DEC}" dt="2019-09-23T20:03:06.259" v="2" actId="12"/>
          <ac:spMkLst>
            <pc:docMk/>
            <pc:sldMk cId="2428615100" sldId="259"/>
            <ac:spMk id="3" creationId="{A5C26353-19A6-423E-A5AD-BCD475702147}"/>
          </ac:spMkLst>
        </pc:spChg>
      </pc:sldChg>
      <pc:sldChg chg="modSp add">
        <pc:chgData name="Barney Lawrence" userId="993b92e47e495d54" providerId="LiveId" clId="{2867BBFD-B590-4669-965D-FBE3C6AC3DEC}" dt="2019-09-23T20:03:49.234" v="19" actId="20577"/>
        <pc:sldMkLst>
          <pc:docMk/>
          <pc:sldMk cId="1000268364" sldId="260"/>
        </pc:sldMkLst>
        <pc:spChg chg="mod">
          <ac:chgData name="Barney Lawrence" userId="993b92e47e495d54" providerId="LiveId" clId="{2867BBFD-B590-4669-965D-FBE3C6AC3DEC}" dt="2019-09-23T20:03:49.234" v="19" actId="20577"/>
          <ac:spMkLst>
            <pc:docMk/>
            <pc:sldMk cId="1000268364" sldId="260"/>
            <ac:spMk id="2" creationId="{A9F942D6-9B6B-459A-8217-56250A72F501}"/>
          </ac:spMkLst>
        </pc:spChg>
      </pc:sldChg>
      <pc:sldChg chg="modSp add">
        <pc:chgData name="Barney Lawrence" userId="993b92e47e495d54" providerId="LiveId" clId="{2867BBFD-B590-4669-965D-FBE3C6AC3DEC}" dt="2019-09-23T20:04:29.548" v="69" actId="20577"/>
        <pc:sldMkLst>
          <pc:docMk/>
          <pc:sldMk cId="3528901481" sldId="261"/>
        </pc:sldMkLst>
        <pc:spChg chg="mod">
          <ac:chgData name="Barney Lawrence" userId="993b92e47e495d54" providerId="LiveId" clId="{2867BBFD-B590-4669-965D-FBE3C6AC3DEC}" dt="2019-09-23T20:04:29.548" v="69" actId="20577"/>
          <ac:spMkLst>
            <pc:docMk/>
            <pc:sldMk cId="3528901481" sldId="261"/>
            <ac:spMk id="2" creationId="{669907C2-B12B-4BDE-B503-42117E2D46A5}"/>
          </ac:spMkLst>
        </pc:spChg>
      </pc:sldChg>
      <pc:sldChg chg="modSp add">
        <pc:chgData name="Barney Lawrence" userId="993b92e47e495d54" providerId="LiveId" clId="{2867BBFD-B590-4669-965D-FBE3C6AC3DEC}" dt="2019-09-23T20:04:24.771" v="67" actId="20577"/>
        <pc:sldMkLst>
          <pc:docMk/>
          <pc:sldMk cId="535644834" sldId="262"/>
        </pc:sldMkLst>
        <pc:spChg chg="mod">
          <ac:chgData name="Barney Lawrence" userId="993b92e47e495d54" providerId="LiveId" clId="{2867BBFD-B590-4669-965D-FBE3C6AC3DEC}" dt="2019-09-23T20:04:24.771" v="67" actId="20577"/>
          <ac:spMkLst>
            <pc:docMk/>
            <pc:sldMk cId="535644834" sldId="262"/>
            <ac:spMk id="2" creationId="{FA8CD344-AF76-4724-8B3E-AD471485C4E9}"/>
          </ac:spMkLst>
        </pc:spChg>
      </pc:sldChg>
      <pc:sldChg chg="modSp add">
        <pc:chgData name="Barney Lawrence" userId="993b92e47e495d54" providerId="LiveId" clId="{2867BBFD-B590-4669-965D-FBE3C6AC3DEC}" dt="2019-09-23T20:06:33.095" v="94" actId="20577"/>
        <pc:sldMkLst>
          <pc:docMk/>
          <pc:sldMk cId="70003774" sldId="263"/>
        </pc:sldMkLst>
        <pc:spChg chg="mod">
          <ac:chgData name="Barney Lawrence" userId="993b92e47e495d54" providerId="LiveId" clId="{2867BBFD-B590-4669-965D-FBE3C6AC3DEC}" dt="2019-09-23T20:06:33.095" v="94" actId="20577"/>
          <ac:spMkLst>
            <pc:docMk/>
            <pc:sldMk cId="70003774" sldId="263"/>
            <ac:spMk id="2" creationId="{6D4E5923-8D78-4F0A-8DEE-55EA1B3541C3}"/>
          </ac:spMkLst>
        </pc:spChg>
      </pc:sldChg>
      <pc:sldChg chg="modSp add">
        <pc:chgData name="Barney Lawrence" userId="993b92e47e495d54" providerId="LiveId" clId="{2867BBFD-B590-4669-965D-FBE3C6AC3DEC}" dt="2019-09-23T20:06:46.077" v="100" actId="20577"/>
        <pc:sldMkLst>
          <pc:docMk/>
          <pc:sldMk cId="2742647616" sldId="264"/>
        </pc:sldMkLst>
        <pc:spChg chg="mod">
          <ac:chgData name="Barney Lawrence" userId="993b92e47e495d54" providerId="LiveId" clId="{2867BBFD-B590-4669-965D-FBE3C6AC3DEC}" dt="2019-09-23T20:06:46.077" v="100" actId="20577"/>
          <ac:spMkLst>
            <pc:docMk/>
            <pc:sldMk cId="2742647616" sldId="264"/>
            <ac:spMk id="2" creationId="{FAB06CAB-9B44-44DB-814D-DA696F87A73C}"/>
          </ac:spMkLst>
        </pc:spChg>
      </pc:sldChg>
      <pc:sldChg chg="modSp add">
        <pc:chgData name="Barney Lawrence" userId="993b92e47e495d54" providerId="LiveId" clId="{2867BBFD-B590-4669-965D-FBE3C6AC3DEC}" dt="2019-09-23T20:06:57.224" v="117" actId="20577"/>
        <pc:sldMkLst>
          <pc:docMk/>
          <pc:sldMk cId="2340967242" sldId="265"/>
        </pc:sldMkLst>
        <pc:spChg chg="mod">
          <ac:chgData name="Barney Lawrence" userId="993b92e47e495d54" providerId="LiveId" clId="{2867BBFD-B590-4669-965D-FBE3C6AC3DEC}" dt="2019-09-23T20:06:57.224" v="117" actId="20577"/>
          <ac:spMkLst>
            <pc:docMk/>
            <pc:sldMk cId="2340967242" sldId="265"/>
            <ac:spMk id="2" creationId="{84B8720E-DDC4-460F-A7A9-C68BA31FEAA5}"/>
          </ac:spMkLst>
        </pc:spChg>
      </pc:sldChg>
      <pc:sldChg chg="modSp add">
        <pc:chgData name="Barney Lawrence" userId="993b92e47e495d54" providerId="LiveId" clId="{2867BBFD-B590-4669-965D-FBE3C6AC3DEC}" dt="2019-09-23T20:08:29.682" v="126" actId="20577"/>
        <pc:sldMkLst>
          <pc:docMk/>
          <pc:sldMk cId="3339806678" sldId="266"/>
        </pc:sldMkLst>
        <pc:spChg chg="mod">
          <ac:chgData name="Barney Lawrence" userId="993b92e47e495d54" providerId="LiveId" clId="{2867BBFD-B590-4669-965D-FBE3C6AC3DEC}" dt="2019-09-23T20:08:29.682" v="126" actId="20577"/>
          <ac:spMkLst>
            <pc:docMk/>
            <pc:sldMk cId="3339806678" sldId="266"/>
            <ac:spMk id="2" creationId="{2430A9A7-8010-45DA-93D6-9C04BDD22EC0}"/>
          </ac:spMkLst>
        </pc:spChg>
      </pc:sldChg>
      <pc:sldChg chg="modSp add">
        <pc:chgData name="Barney Lawrence" userId="993b92e47e495d54" providerId="LiveId" clId="{2867BBFD-B590-4669-965D-FBE3C6AC3DEC}" dt="2019-09-23T20:08:38.611" v="137" actId="20577"/>
        <pc:sldMkLst>
          <pc:docMk/>
          <pc:sldMk cId="2735372073" sldId="267"/>
        </pc:sldMkLst>
        <pc:spChg chg="mod">
          <ac:chgData name="Barney Lawrence" userId="993b92e47e495d54" providerId="LiveId" clId="{2867BBFD-B590-4669-965D-FBE3C6AC3DEC}" dt="2019-09-23T20:08:38.611" v="137" actId="20577"/>
          <ac:spMkLst>
            <pc:docMk/>
            <pc:sldMk cId="2735372073" sldId="267"/>
            <ac:spMk id="2" creationId="{8CEFCF8F-2526-4E1B-B821-B2E8B941762D}"/>
          </ac:spMkLst>
        </pc:spChg>
      </pc:sldChg>
      <pc:sldChg chg="modSp add">
        <pc:chgData name="Barney Lawrence" userId="993b92e47e495d54" providerId="LiveId" clId="{2867BBFD-B590-4669-965D-FBE3C6AC3DEC}" dt="2019-09-23T20:08:55.239" v="163" actId="20577"/>
        <pc:sldMkLst>
          <pc:docMk/>
          <pc:sldMk cId="2139649521" sldId="268"/>
        </pc:sldMkLst>
        <pc:spChg chg="mod">
          <ac:chgData name="Barney Lawrence" userId="993b92e47e495d54" providerId="LiveId" clId="{2867BBFD-B590-4669-965D-FBE3C6AC3DEC}" dt="2019-09-23T20:08:55.239" v="163" actId="20577"/>
          <ac:spMkLst>
            <pc:docMk/>
            <pc:sldMk cId="2139649521" sldId="268"/>
            <ac:spMk id="2" creationId="{4645BADF-2035-4BA9-939C-18E0FAA253D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53501-8239-429B-B9D6-137BB27C8E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1277476" cy="3352800"/>
          </a:xfrm>
        </p:spPr>
        <p:txBody>
          <a:bodyPr/>
          <a:lstStyle/>
          <a:p>
            <a:r>
              <a:rPr lang="en-GB" b="1" dirty="0"/>
              <a:t>T-SQL - Beyond the Basics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873E0D-D8D2-4E3F-B93C-8351FFB898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Barney Lawrence</a:t>
            </a:r>
          </a:p>
        </p:txBody>
      </p:sp>
    </p:spTree>
    <p:extLst>
      <p:ext uri="{BB962C8B-B14F-4D97-AF65-F5344CB8AC3E}">
        <p14:creationId xmlns:p14="http://schemas.microsoft.com/office/powerpoint/2010/main" val="2778868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8720E-DDC4-460F-A7A9-C68BA31FE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Window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B31F7-7A40-47F1-A123-C59ED07E9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967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A9A7-8010-45DA-93D6-9C04BDD22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Pivoting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89FFA-49C1-4E27-9A07-86FF2D76F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806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FCF8F-2526-4E1B-B821-B2E8B9417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Unpivoting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30CA9-3CDD-47F2-AD17-A9FADDC3E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372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5BADF-2035-4BA9-939C-18E0FAA25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Putting It All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6FA5C-F239-41DE-9367-3F198CDD4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649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A0F08-9297-4D4A-9644-01DF54B4B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A431F-A05F-406C-8FE4-2990B9AEB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740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359BF-42B7-4B78-B7D8-4B8E6ED4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2EB58-66B4-4EB8-AB90-34122619F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873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9A9A4-ECBE-4B33-9DCC-7A3980987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26353-19A6-423E-A5AD-BCD475702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095206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SSMS Tips and Tricks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Common Table Expressions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Apply Operator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Window Functions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Pivoting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Unpivoting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Putting It All Together</a:t>
            </a:r>
          </a:p>
        </p:txBody>
      </p:sp>
    </p:spTree>
    <p:extLst>
      <p:ext uri="{BB962C8B-B14F-4D97-AF65-F5344CB8AC3E}">
        <p14:creationId xmlns:p14="http://schemas.microsoft.com/office/powerpoint/2010/main" val="242861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942D6-9B6B-459A-8217-56250A72F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SSMS -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BAC99-559D-4657-A3F0-64DBAE3ED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268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907C2-B12B-4BDE-B503-42117E2D4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SSMS - Custom Keyboard Shortcuts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1C2E9-47E3-43E4-BCE0-F9002DB3F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901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CD344-AF76-4724-8B3E-AD471485C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SSMS – Alt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B17F1-2417-4009-A29E-BA9E9F30D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644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E5923-8D78-4F0A-8DEE-55EA1B354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Table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062B5-2D0C-40E6-B17F-25C9E2BEB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03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06CAB-9B44-44DB-814D-DA696F87A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F6816-B9EF-4A26-A84F-863BEBF71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647616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16</TotalTime>
  <Words>53</Words>
  <Application>Microsoft Office PowerPoint</Application>
  <PresentationFormat>Widescreen</PresentationFormat>
  <Paragraphs>21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 Light</vt:lpstr>
      <vt:lpstr>Metropolitan</vt:lpstr>
      <vt:lpstr>T-SQL - Beyond the Basics </vt:lpstr>
      <vt:lpstr>About Me</vt:lpstr>
      <vt:lpstr>Why?</vt:lpstr>
      <vt:lpstr>Content</vt:lpstr>
      <vt:lpstr>SSMS - Options</vt:lpstr>
      <vt:lpstr>SSMS - Custom Keyboard Shortcuts</vt:lpstr>
      <vt:lpstr>SSMS – Alt Key</vt:lpstr>
      <vt:lpstr>Common Table Expressions</vt:lpstr>
      <vt:lpstr>APPLY</vt:lpstr>
      <vt:lpstr>Window Functions</vt:lpstr>
      <vt:lpstr>Pivoting</vt:lpstr>
      <vt:lpstr>Unpivoting</vt:lpstr>
      <vt:lpstr>Putting It All Together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T-SQL - Beyond the Basics </dc:title>
  <dc:creator>Barney Lawrence</dc:creator>
  <cp:lastModifiedBy>Barney Lawrence</cp:lastModifiedBy>
  <cp:revision>1</cp:revision>
  <dcterms:created xsi:type="dcterms:W3CDTF">2019-09-23T19:52:48Z</dcterms:created>
  <dcterms:modified xsi:type="dcterms:W3CDTF">2019-09-23T20:09:29Z</dcterms:modified>
</cp:coreProperties>
</file>