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75" r:id="rId15"/>
    <p:sldId id="262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BBFD-B590-4669-965D-FBE3C6AC3DEC}" v="90" dt="2019-10-07T08:53:57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2867BBFD-B590-4669-965D-FBE3C6AC3DEC}"/>
    <pc:docChg chg="undo custSel mod addSld delSld modSld sldOrd">
      <pc:chgData name="Barney Lawrence" userId="993b92e47e495d54" providerId="LiveId" clId="{2867BBFD-B590-4669-965D-FBE3C6AC3DEC}" dt="2019-10-07T08:53:57.434" v="323"/>
      <pc:docMkLst>
        <pc:docMk/>
      </pc:docMkLst>
      <pc:sldChg chg="addSp delSp modSp">
        <pc:chgData name="Barney Lawrence" userId="993b92e47e495d54" providerId="LiveId" clId="{2867BBFD-B590-4669-965D-FBE3C6AC3DEC}" dt="2019-10-03T18:08:09.847" v="207" actId="1076"/>
        <pc:sldMkLst>
          <pc:docMk/>
          <pc:sldMk cId="2778868715" sldId="256"/>
        </pc:sldMkLst>
        <pc:spChg chg="mod">
          <ac:chgData name="Barney Lawrence" userId="993b92e47e495d54" providerId="LiveId" clId="{2867BBFD-B590-4669-965D-FBE3C6AC3DEC}" dt="2019-10-03T18:08:09.847" v="207" actId="1076"/>
          <ac:spMkLst>
            <pc:docMk/>
            <pc:sldMk cId="2778868715" sldId="256"/>
            <ac:spMk id="3" creationId="{D1873E0D-D8D2-4E3F-B93C-8351FFB89810}"/>
          </ac:spMkLst>
        </pc:spChg>
        <pc:spChg chg="add del">
          <ac:chgData name="Barney Lawrence" userId="993b92e47e495d54" providerId="LiveId" clId="{2867BBFD-B590-4669-965D-FBE3C6AC3DEC}" dt="2019-10-03T18:05:26.987" v="190"/>
          <ac:spMkLst>
            <pc:docMk/>
            <pc:sldMk cId="2778868715" sldId="256"/>
            <ac:spMk id="5" creationId="{EBAA8964-6C68-45E3-AEE5-62B7C34056FE}"/>
          </ac:spMkLst>
        </pc:spChg>
        <pc:spChg chg="add mod">
          <ac:chgData name="Barney Lawrence" userId="993b92e47e495d54" providerId="LiveId" clId="{2867BBFD-B590-4669-965D-FBE3C6AC3DEC}" dt="2019-10-03T18:07:00.530" v="202" actId="14100"/>
          <ac:spMkLst>
            <pc:docMk/>
            <pc:sldMk cId="2778868715" sldId="256"/>
            <ac:spMk id="6" creationId="{91B37A09-7ED7-4CE2-8DF0-EC4CB7AA59E3}"/>
          </ac:spMkLst>
        </pc:spChg>
        <pc:picChg chg="add mod">
          <ac:chgData name="Barney Lawrence" userId="993b92e47e495d54" providerId="LiveId" clId="{2867BBFD-B590-4669-965D-FBE3C6AC3DEC}" dt="2019-10-03T18:06:48.027" v="200" actId="1076"/>
          <ac:picMkLst>
            <pc:docMk/>
            <pc:sldMk cId="2778868715" sldId="256"/>
            <ac:picMk id="4" creationId="{4BE8913A-F9B3-46C9-BB49-0AF66A9BA9FC}"/>
          </ac:picMkLst>
        </pc:picChg>
      </pc:sldChg>
      <pc:sldChg chg="addSp delSp modSp">
        <pc:chgData name="Barney Lawrence" userId="993b92e47e495d54" providerId="LiveId" clId="{2867BBFD-B590-4669-965D-FBE3C6AC3DEC}" dt="2019-10-06T10:05:17.173" v="319" actId="1076"/>
        <pc:sldMkLst>
          <pc:docMk/>
          <pc:sldMk cId="3354740050" sldId="257"/>
        </pc:sldMkLst>
        <pc:spChg chg="mod">
          <ac:chgData name="Barney Lawrence" userId="993b92e47e495d54" providerId="LiveId" clId="{2867BBFD-B590-4669-965D-FBE3C6AC3DEC}" dt="2019-10-05T11:46:56.137" v="285" actId="14100"/>
          <ac:spMkLst>
            <pc:docMk/>
            <pc:sldMk cId="3354740050" sldId="257"/>
            <ac:spMk id="2" creationId="{B9DA0F08-9297-4D4A-9644-01DF54B4B36D}"/>
          </ac:spMkLst>
        </pc:spChg>
        <pc:spChg chg="del">
          <ac:chgData name="Barney Lawrence" userId="993b92e47e495d54" providerId="LiveId" clId="{2867BBFD-B590-4669-965D-FBE3C6AC3DEC}" dt="2019-10-05T11:46:45.576" v="283" actId="478"/>
          <ac:spMkLst>
            <pc:docMk/>
            <pc:sldMk cId="3354740050" sldId="257"/>
            <ac:spMk id="3" creationId="{4A0A431F-A05F-406C-8FE4-2990B9AEBD64}"/>
          </ac:spMkLst>
        </pc:spChg>
        <pc:picChg chg="add mod">
          <ac:chgData name="Barney Lawrence" userId="993b92e47e495d54" providerId="LiveId" clId="{2867BBFD-B590-4669-965D-FBE3C6AC3DEC}" dt="2019-10-06T10:05:17.173" v="319" actId="1076"/>
          <ac:picMkLst>
            <pc:docMk/>
            <pc:sldMk cId="3354740050" sldId="257"/>
            <ac:picMk id="3" creationId="{87A8C8CE-49F1-4F37-B691-A0DB608D699F}"/>
          </ac:picMkLst>
        </pc:picChg>
        <pc:picChg chg="add mod">
          <ac:chgData name="Barney Lawrence" userId="993b92e47e495d54" providerId="LiveId" clId="{2867BBFD-B590-4669-965D-FBE3C6AC3DEC}" dt="2019-10-06T09:59:45.956" v="298" actId="14100"/>
          <ac:picMkLst>
            <pc:docMk/>
            <pc:sldMk cId="3354740050" sldId="257"/>
            <ac:picMk id="1026" creationId="{AFA668E4-DFE7-4041-8AE4-46014663E23F}"/>
          </ac:picMkLst>
        </pc:picChg>
        <pc:picChg chg="add mod">
          <ac:chgData name="Barney Lawrence" userId="993b92e47e495d54" providerId="LiveId" clId="{2867BBFD-B590-4669-965D-FBE3C6AC3DEC}" dt="2019-10-06T10:00:18.122" v="300" actId="1076"/>
          <ac:picMkLst>
            <pc:docMk/>
            <pc:sldMk cId="3354740050" sldId="257"/>
            <ac:picMk id="1028" creationId="{C6B1FC5F-6A90-4D11-8E7C-D5DAD3A32E85}"/>
          </ac:picMkLst>
        </pc:picChg>
        <pc:picChg chg="add mod">
          <ac:chgData name="Barney Lawrence" userId="993b92e47e495d54" providerId="LiveId" clId="{2867BBFD-B590-4669-965D-FBE3C6AC3DEC}" dt="2019-10-06T10:05:14.250" v="318" actId="1076"/>
          <ac:picMkLst>
            <pc:docMk/>
            <pc:sldMk cId="3354740050" sldId="257"/>
            <ac:picMk id="1030" creationId="{13240662-5DC0-4952-8CB3-84B50ADAEF50}"/>
          </ac:picMkLst>
        </pc:picChg>
        <pc:picChg chg="add mod">
          <ac:chgData name="Barney Lawrence" userId="993b92e47e495d54" providerId="LiveId" clId="{2867BBFD-B590-4669-965D-FBE3C6AC3DEC}" dt="2019-10-06T10:03:49.331" v="315" actId="1076"/>
          <ac:picMkLst>
            <pc:docMk/>
            <pc:sldMk cId="3354740050" sldId="257"/>
            <ac:picMk id="1032" creationId="{110EC851-9D7E-435C-B02A-7E8713D51428}"/>
          </ac:picMkLst>
        </pc:picChg>
        <pc:picChg chg="add mod">
          <ac:chgData name="Barney Lawrence" userId="993b92e47e495d54" providerId="LiveId" clId="{2867BBFD-B590-4669-965D-FBE3C6AC3DEC}" dt="2019-10-06T10:03:45.858" v="313" actId="1076"/>
          <ac:picMkLst>
            <pc:docMk/>
            <pc:sldMk cId="3354740050" sldId="257"/>
            <ac:picMk id="1034" creationId="{AE98CE08-4F8B-4530-87EB-AD401E7B7247}"/>
          </ac:picMkLst>
        </pc:picChg>
      </pc:sldChg>
      <pc:sldChg chg="delSp modSp">
        <pc:chgData name="Barney Lawrence" userId="993b92e47e495d54" providerId="LiveId" clId="{2867BBFD-B590-4669-965D-FBE3C6AC3DEC}" dt="2019-10-05T11:47:13.316" v="288" actId="478"/>
        <pc:sldMkLst>
          <pc:docMk/>
          <pc:sldMk cId="3956873113" sldId="258"/>
        </pc:sldMkLst>
        <pc:spChg chg="mod">
          <ac:chgData name="Barney Lawrence" userId="993b92e47e495d54" providerId="LiveId" clId="{2867BBFD-B590-4669-965D-FBE3C6AC3DEC}" dt="2019-10-05T11:47:07.445" v="287" actId="14100"/>
          <ac:spMkLst>
            <pc:docMk/>
            <pc:sldMk cId="3956873113" sldId="258"/>
            <ac:spMk id="2" creationId="{5D4359BF-42B7-4B78-B7D8-4B8E6ED4FBC7}"/>
          </ac:spMkLst>
        </pc:spChg>
        <pc:spChg chg="del">
          <ac:chgData name="Barney Lawrence" userId="993b92e47e495d54" providerId="LiveId" clId="{2867BBFD-B590-4669-965D-FBE3C6AC3DEC}" dt="2019-10-05T11:47:13.316" v="288" actId="478"/>
          <ac:spMkLst>
            <pc:docMk/>
            <pc:sldMk cId="3956873113" sldId="258"/>
            <ac:spMk id="3" creationId="{91D2EB58-66B4-4EB8-AB90-34122619F965}"/>
          </ac:spMkLst>
        </pc:spChg>
      </pc:sldChg>
      <pc:sldChg chg="modSp modAnim">
        <pc:chgData name="Barney Lawrence" userId="993b92e47e495d54" providerId="LiveId" clId="{2867BBFD-B590-4669-965D-FBE3C6AC3DEC}" dt="2019-09-23T20:03:18.218" v="4"/>
        <pc:sldMkLst>
          <pc:docMk/>
          <pc:sldMk cId="2428615100" sldId="259"/>
        </pc:sldMkLst>
        <pc:spChg chg="mod">
          <ac:chgData name="Barney Lawrence" userId="993b92e47e495d54" providerId="LiveId" clId="{2867BBFD-B590-4669-965D-FBE3C6AC3DEC}" dt="2019-09-23T20:03:06.259" v="2" actId="12"/>
          <ac:spMkLst>
            <pc:docMk/>
            <pc:sldMk cId="2428615100" sldId="259"/>
            <ac:spMk id="3" creationId="{A5C26353-19A6-423E-A5AD-BCD475702147}"/>
          </ac:spMkLst>
        </pc:spChg>
      </pc:sldChg>
      <pc:sldChg chg="modSp add">
        <pc:chgData name="Barney Lawrence" userId="993b92e47e495d54" providerId="LiveId" clId="{2867BBFD-B590-4669-965D-FBE3C6AC3DEC}" dt="2019-09-23T20:03:49.234" v="19" actId="20577"/>
        <pc:sldMkLst>
          <pc:docMk/>
          <pc:sldMk cId="1000268364" sldId="260"/>
        </pc:sldMkLst>
        <pc:spChg chg="mod">
          <ac:chgData name="Barney Lawrence" userId="993b92e47e495d54" providerId="LiveId" clId="{2867BBFD-B590-4669-965D-FBE3C6AC3DEC}" dt="2019-09-23T20:03:49.234" v="19" actId="20577"/>
          <ac:spMkLst>
            <pc:docMk/>
            <pc:sldMk cId="1000268364" sldId="260"/>
            <ac:spMk id="2" creationId="{A9F942D6-9B6B-459A-8217-56250A72F501}"/>
          </ac:spMkLst>
        </pc:spChg>
      </pc:sldChg>
      <pc:sldChg chg="modSp add ord">
        <pc:chgData name="Barney Lawrence" userId="993b92e47e495d54" providerId="LiveId" clId="{2867BBFD-B590-4669-965D-FBE3C6AC3DEC}" dt="2019-10-05T11:12:28.902" v="282"/>
        <pc:sldMkLst>
          <pc:docMk/>
          <pc:sldMk cId="3528901481" sldId="261"/>
        </pc:sldMkLst>
        <pc:spChg chg="mod">
          <ac:chgData name="Barney Lawrence" userId="993b92e47e495d54" providerId="LiveId" clId="{2867BBFD-B590-4669-965D-FBE3C6AC3DEC}" dt="2019-09-23T20:04:29.548" v="69" actId="20577"/>
          <ac:spMkLst>
            <pc:docMk/>
            <pc:sldMk cId="3528901481" sldId="261"/>
            <ac:spMk id="2" creationId="{669907C2-B12B-4BDE-B503-42117E2D46A5}"/>
          </ac:spMkLst>
        </pc:spChg>
      </pc:sldChg>
      <pc:sldChg chg="modSp add">
        <pc:chgData name="Barney Lawrence" userId="993b92e47e495d54" providerId="LiveId" clId="{2867BBFD-B590-4669-965D-FBE3C6AC3DEC}" dt="2019-09-23T20:04:24.771" v="67" actId="20577"/>
        <pc:sldMkLst>
          <pc:docMk/>
          <pc:sldMk cId="535644834" sldId="262"/>
        </pc:sldMkLst>
        <pc:spChg chg="mod">
          <ac:chgData name="Barney Lawrence" userId="993b92e47e495d54" providerId="LiveId" clId="{2867BBFD-B590-4669-965D-FBE3C6AC3DEC}" dt="2019-09-23T20:04:24.771" v="67" actId="20577"/>
          <ac:spMkLst>
            <pc:docMk/>
            <pc:sldMk cId="535644834" sldId="262"/>
            <ac:spMk id="2" creationId="{FA8CD344-AF76-4724-8B3E-AD471485C4E9}"/>
          </ac:spMkLst>
        </pc:spChg>
      </pc:sldChg>
      <pc:sldChg chg="modSp add del">
        <pc:chgData name="Barney Lawrence" userId="993b92e47e495d54" providerId="LiveId" clId="{2867BBFD-B590-4669-965D-FBE3C6AC3DEC}" dt="2019-10-05T16:37:53.870" v="289" actId="2696"/>
        <pc:sldMkLst>
          <pc:docMk/>
          <pc:sldMk cId="70003774" sldId="263"/>
        </pc:sldMkLst>
        <pc:spChg chg="mod">
          <ac:chgData name="Barney Lawrence" userId="993b92e47e495d54" providerId="LiveId" clId="{2867BBFD-B590-4669-965D-FBE3C6AC3DEC}" dt="2019-09-23T20:06:33.095" v="94" actId="20577"/>
          <ac:spMkLst>
            <pc:docMk/>
            <pc:sldMk cId="70003774" sldId="263"/>
            <ac:spMk id="2" creationId="{6D4E5923-8D78-4F0A-8DEE-55EA1B3541C3}"/>
          </ac:spMkLst>
        </pc:spChg>
      </pc:sldChg>
      <pc:sldChg chg="modSp add del">
        <pc:chgData name="Barney Lawrence" userId="993b92e47e495d54" providerId="LiveId" clId="{2867BBFD-B590-4669-965D-FBE3C6AC3DEC}" dt="2019-10-05T16:37:56.324" v="290" actId="2696"/>
        <pc:sldMkLst>
          <pc:docMk/>
          <pc:sldMk cId="2742647616" sldId="264"/>
        </pc:sldMkLst>
        <pc:spChg chg="mod">
          <ac:chgData name="Barney Lawrence" userId="993b92e47e495d54" providerId="LiveId" clId="{2867BBFD-B590-4669-965D-FBE3C6AC3DEC}" dt="2019-09-23T20:06:46.077" v="100" actId="20577"/>
          <ac:spMkLst>
            <pc:docMk/>
            <pc:sldMk cId="2742647616" sldId="264"/>
            <ac:spMk id="2" creationId="{FAB06CAB-9B44-44DB-814D-DA696F87A73C}"/>
          </ac:spMkLst>
        </pc:spChg>
      </pc:sldChg>
      <pc:sldChg chg="modSp add del">
        <pc:chgData name="Barney Lawrence" userId="993b92e47e495d54" providerId="LiveId" clId="{2867BBFD-B590-4669-965D-FBE3C6AC3DEC}" dt="2019-10-05T16:37:58.785" v="291" actId="2696"/>
        <pc:sldMkLst>
          <pc:docMk/>
          <pc:sldMk cId="2340967242" sldId="265"/>
        </pc:sldMkLst>
        <pc:spChg chg="mod">
          <ac:chgData name="Barney Lawrence" userId="993b92e47e495d54" providerId="LiveId" clId="{2867BBFD-B590-4669-965D-FBE3C6AC3DEC}" dt="2019-09-23T20:06:57.224" v="117" actId="20577"/>
          <ac:spMkLst>
            <pc:docMk/>
            <pc:sldMk cId="2340967242" sldId="265"/>
            <ac:spMk id="2" creationId="{84B8720E-DDC4-460F-A7A9-C68BA31FEAA5}"/>
          </ac:spMkLst>
        </pc:spChg>
      </pc:sldChg>
      <pc:sldChg chg="modSp add del">
        <pc:chgData name="Barney Lawrence" userId="993b92e47e495d54" providerId="LiveId" clId="{2867BBFD-B590-4669-965D-FBE3C6AC3DEC}" dt="2019-10-05T16:38:01.375" v="292" actId="2696"/>
        <pc:sldMkLst>
          <pc:docMk/>
          <pc:sldMk cId="3339806678" sldId="266"/>
        </pc:sldMkLst>
        <pc:spChg chg="mod">
          <ac:chgData name="Barney Lawrence" userId="993b92e47e495d54" providerId="LiveId" clId="{2867BBFD-B590-4669-965D-FBE3C6AC3DEC}" dt="2019-09-23T20:08:29.682" v="126" actId="20577"/>
          <ac:spMkLst>
            <pc:docMk/>
            <pc:sldMk cId="3339806678" sldId="266"/>
            <ac:spMk id="2" creationId="{2430A9A7-8010-45DA-93D6-9C04BDD22EC0}"/>
          </ac:spMkLst>
        </pc:spChg>
      </pc:sldChg>
      <pc:sldChg chg="modSp add del">
        <pc:chgData name="Barney Lawrence" userId="993b92e47e495d54" providerId="LiveId" clId="{2867BBFD-B590-4669-965D-FBE3C6AC3DEC}" dt="2019-10-05T16:38:04.177" v="293" actId="2696"/>
        <pc:sldMkLst>
          <pc:docMk/>
          <pc:sldMk cId="2735372073" sldId="267"/>
        </pc:sldMkLst>
        <pc:spChg chg="mod">
          <ac:chgData name="Barney Lawrence" userId="993b92e47e495d54" providerId="LiveId" clId="{2867BBFD-B590-4669-965D-FBE3C6AC3DEC}" dt="2019-09-23T20:08:38.611" v="137" actId="20577"/>
          <ac:spMkLst>
            <pc:docMk/>
            <pc:sldMk cId="2735372073" sldId="267"/>
            <ac:spMk id="2" creationId="{8CEFCF8F-2526-4E1B-B821-B2E8B941762D}"/>
          </ac:spMkLst>
        </pc:spChg>
      </pc:sldChg>
      <pc:sldChg chg="modSp add del">
        <pc:chgData name="Barney Lawrence" userId="993b92e47e495d54" providerId="LiveId" clId="{2867BBFD-B590-4669-965D-FBE3C6AC3DEC}" dt="2019-10-05T16:38:06.577" v="294" actId="2696"/>
        <pc:sldMkLst>
          <pc:docMk/>
          <pc:sldMk cId="2139649521" sldId="268"/>
        </pc:sldMkLst>
        <pc:spChg chg="mod">
          <ac:chgData name="Barney Lawrence" userId="993b92e47e495d54" providerId="LiveId" clId="{2867BBFD-B590-4669-965D-FBE3C6AC3DEC}" dt="2019-09-23T20:08:55.239" v="163" actId="20577"/>
          <ac:spMkLst>
            <pc:docMk/>
            <pc:sldMk cId="2139649521" sldId="268"/>
            <ac:spMk id="2" creationId="{4645BADF-2035-4BA9-939C-18E0FAA253D6}"/>
          </ac:spMkLst>
        </pc:spChg>
      </pc:sldChg>
      <pc:sldChg chg="addSp delSp modSp add mod setBg">
        <pc:chgData name="Barney Lawrence" userId="993b92e47e495d54" providerId="LiveId" clId="{2867BBFD-B590-4669-965D-FBE3C6AC3DEC}" dt="2019-10-05T11:00:22.854" v="224" actId="14100"/>
        <pc:sldMkLst>
          <pc:docMk/>
          <pc:sldMk cId="1877771477" sldId="269"/>
        </pc:sldMkLst>
        <pc:spChg chg="add del mod">
          <ac:chgData name="Barney Lawrence" userId="993b92e47e495d54" providerId="LiveId" clId="{2867BBFD-B590-4669-965D-FBE3C6AC3DEC}" dt="2019-10-05T10:58:44.992" v="217" actId="478"/>
          <ac:spMkLst>
            <pc:docMk/>
            <pc:sldMk cId="1877771477" sldId="269"/>
            <ac:spMk id="2" creationId="{9E1A7AF2-4DB6-4FA9-8533-8C9D680EC699}"/>
          </ac:spMkLst>
        </pc:spChg>
        <pc:spChg chg="del">
          <ac:chgData name="Barney Lawrence" userId="993b92e47e495d54" providerId="LiveId" clId="{2867BBFD-B590-4669-965D-FBE3C6AC3DEC}" dt="2019-10-05T10:57:53.268" v="209"/>
          <ac:spMkLst>
            <pc:docMk/>
            <pc:sldMk cId="1877771477" sldId="269"/>
            <ac:spMk id="3" creationId="{5242E5BD-8E21-46F7-B0EC-0074203DE526}"/>
          </ac:spMkLst>
        </pc:spChg>
        <pc:spChg chg="add mod">
          <ac:chgData name="Barney Lawrence" userId="993b92e47e495d54" providerId="LiveId" clId="{2867BBFD-B590-4669-965D-FBE3C6AC3DEC}" dt="2019-10-05T11:00:22.854" v="224" actId="14100"/>
          <ac:spMkLst>
            <pc:docMk/>
            <pc:sldMk cId="1877771477" sldId="269"/>
            <ac:spMk id="5" creationId="{45C78777-32F2-4844-971D-7B37535B593E}"/>
          </ac:spMkLst>
        </pc:spChg>
        <pc:spChg chg="add del">
          <ac:chgData name="Barney Lawrence" userId="993b92e47e495d54" providerId="LiveId" clId="{2867BBFD-B590-4669-965D-FBE3C6AC3DEC}" dt="2019-10-05T10:58:39.160" v="216" actId="26606"/>
          <ac:spMkLst>
            <pc:docMk/>
            <pc:sldMk cId="1877771477" sldId="269"/>
            <ac:spMk id="8" creationId="{10E66E10-9BDA-4CA4-8693-F6F5B2638CF3}"/>
          </ac:spMkLst>
        </pc:spChg>
        <pc:spChg chg="add del">
          <ac:chgData name="Barney Lawrence" userId="993b92e47e495d54" providerId="LiveId" clId="{2867BBFD-B590-4669-965D-FBE3C6AC3DEC}" dt="2019-10-05T10:58:39.160" v="216" actId="26606"/>
          <ac:spMkLst>
            <pc:docMk/>
            <pc:sldMk cId="1877771477" sldId="269"/>
            <ac:spMk id="11" creationId="{D6EA1A26-163F-4F15-91F4-F2C51AC9C106}"/>
          </ac:spMkLst>
        </pc:spChg>
        <pc:picChg chg="add mod">
          <ac:chgData name="Barney Lawrence" userId="993b92e47e495d54" providerId="LiveId" clId="{2867BBFD-B590-4669-965D-FBE3C6AC3DEC}" dt="2019-10-05T11:00:10.877" v="222" actId="1076"/>
          <ac:picMkLst>
            <pc:docMk/>
            <pc:sldMk cId="1877771477" sldId="269"/>
            <ac:picMk id="4" creationId="{56CF9C9A-DF38-4DA5-902C-BCFB1594B1EB}"/>
          </ac:picMkLst>
        </pc:picChg>
      </pc:sldChg>
      <pc:sldChg chg="addSp delSp modSp add">
        <pc:chgData name="Barney Lawrence" userId="993b92e47e495d54" providerId="LiveId" clId="{2867BBFD-B590-4669-965D-FBE3C6AC3DEC}" dt="2019-10-05T11:02:08.057" v="231" actId="1076"/>
        <pc:sldMkLst>
          <pc:docMk/>
          <pc:sldMk cId="3675734915" sldId="270"/>
        </pc:sldMkLst>
        <pc:spChg chg="del">
          <ac:chgData name="Barney Lawrence" userId="993b92e47e495d54" providerId="LiveId" clId="{2867BBFD-B590-4669-965D-FBE3C6AC3DEC}" dt="2019-10-05T11:01:42.976" v="227" actId="478"/>
          <ac:spMkLst>
            <pc:docMk/>
            <pc:sldMk cId="3675734915" sldId="270"/>
            <ac:spMk id="2" creationId="{397578CB-0DBD-49D6-BFD8-854EB6A2F372}"/>
          </ac:spMkLst>
        </pc:spChg>
        <pc:spChg chg="del">
          <ac:chgData name="Barney Lawrence" userId="993b92e47e495d54" providerId="LiveId" clId="{2867BBFD-B590-4669-965D-FBE3C6AC3DEC}" dt="2019-10-05T11:01:38.860" v="226"/>
          <ac:spMkLst>
            <pc:docMk/>
            <pc:sldMk cId="3675734915" sldId="270"/>
            <ac:spMk id="3" creationId="{5930CF7E-A488-48DB-AE8C-3F607D92FC80}"/>
          </ac:spMkLst>
        </pc:spChg>
        <pc:spChg chg="add mod">
          <ac:chgData name="Barney Lawrence" userId="993b92e47e495d54" providerId="LiveId" clId="{2867BBFD-B590-4669-965D-FBE3C6AC3DEC}" dt="2019-10-05T11:02:08.057" v="231" actId="1076"/>
          <ac:spMkLst>
            <pc:docMk/>
            <pc:sldMk cId="3675734915" sldId="270"/>
            <ac:spMk id="5" creationId="{1D6931A2-1D28-409D-80EF-5CD678FC3843}"/>
          </ac:spMkLst>
        </pc:spChg>
        <pc:picChg chg="add mod">
          <ac:chgData name="Barney Lawrence" userId="993b92e47e495d54" providerId="LiveId" clId="{2867BBFD-B590-4669-965D-FBE3C6AC3DEC}" dt="2019-10-05T11:01:52.732" v="229" actId="14100"/>
          <ac:picMkLst>
            <pc:docMk/>
            <pc:sldMk cId="3675734915" sldId="270"/>
            <ac:picMk id="4" creationId="{E207DF32-7438-40EC-B297-A99BBE357710}"/>
          </ac:picMkLst>
        </pc:picChg>
      </pc:sldChg>
      <pc:sldChg chg="addSp delSp modSp add">
        <pc:chgData name="Barney Lawrence" userId="993b92e47e495d54" providerId="LiveId" clId="{2867BBFD-B590-4669-965D-FBE3C6AC3DEC}" dt="2019-10-05T11:03:23.336" v="241" actId="1076"/>
        <pc:sldMkLst>
          <pc:docMk/>
          <pc:sldMk cId="2615885262" sldId="271"/>
        </pc:sldMkLst>
        <pc:spChg chg="del">
          <ac:chgData name="Barney Lawrence" userId="993b92e47e495d54" providerId="LiveId" clId="{2867BBFD-B590-4669-965D-FBE3C6AC3DEC}" dt="2019-10-05T11:02:57.806" v="237" actId="478"/>
          <ac:spMkLst>
            <pc:docMk/>
            <pc:sldMk cId="2615885262" sldId="271"/>
            <ac:spMk id="2" creationId="{DA56ACF3-4416-4967-BCFD-F4312A1CF443}"/>
          </ac:spMkLst>
        </pc:spChg>
        <pc:spChg chg="del">
          <ac:chgData name="Barney Lawrence" userId="993b92e47e495d54" providerId="LiveId" clId="{2867BBFD-B590-4669-965D-FBE3C6AC3DEC}" dt="2019-10-05T11:02:53.431" v="236"/>
          <ac:spMkLst>
            <pc:docMk/>
            <pc:sldMk cId="2615885262" sldId="271"/>
            <ac:spMk id="3" creationId="{74F94224-2A1A-4559-8783-09F6F47609B1}"/>
          </ac:spMkLst>
        </pc:spChg>
        <pc:spChg chg="add mod">
          <ac:chgData name="Barney Lawrence" userId="993b92e47e495d54" providerId="LiveId" clId="{2867BBFD-B590-4669-965D-FBE3C6AC3DEC}" dt="2019-10-05T11:03:23.336" v="241" actId="1076"/>
          <ac:spMkLst>
            <pc:docMk/>
            <pc:sldMk cId="2615885262" sldId="271"/>
            <ac:spMk id="5" creationId="{B1583507-ECEA-4DFF-9E0E-D50FF968D2C3}"/>
          </ac:spMkLst>
        </pc:spChg>
        <pc:picChg chg="add mod">
          <ac:chgData name="Barney Lawrence" userId="993b92e47e495d54" providerId="LiveId" clId="{2867BBFD-B590-4669-965D-FBE3C6AC3DEC}" dt="2019-10-05T11:03:07.553" v="239" actId="14100"/>
          <ac:picMkLst>
            <pc:docMk/>
            <pc:sldMk cId="2615885262" sldId="271"/>
            <ac:picMk id="4" creationId="{11D88558-1DC5-4B10-8EF0-CDB59F2F51B6}"/>
          </ac:picMkLst>
        </pc:picChg>
      </pc:sldChg>
      <pc:sldChg chg="addSp delSp modSp add">
        <pc:chgData name="Barney Lawrence" userId="993b92e47e495d54" providerId="LiveId" clId="{2867BBFD-B590-4669-965D-FBE3C6AC3DEC}" dt="2019-10-05T11:05:49.851" v="255" actId="1076"/>
        <pc:sldMkLst>
          <pc:docMk/>
          <pc:sldMk cId="122906651" sldId="272"/>
        </pc:sldMkLst>
        <pc:spChg chg="del">
          <ac:chgData name="Barney Lawrence" userId="993b92e47e495d54" providerId="LiveId" clId="{2867BBFD-B590-4669-965D-FBE3C6AC3DEC}" dt="2019-10-05T11:04:47.959" v="243" actId="478"/>
          <ac:spMkLst>
            <pc:docMk/>
            <pc:sldMk cId="122906651" sldId="272"/>
            <ac:spMk id="2" creationId="{92014D71-A9BB-4938-9756-AA5AA9CC2B1C}"/>
          </ac:spMkLst>
        </pc:spChg>
        <pc:spChg chg="del">
          <ac:chgData name="Barney Lawrence" userId="993b92e47e495d54" providerId="LiveId" clId="{2867BBFD-B590-4669-965D-FBE3C6AC3DEC}" dt="2019-10-05T11:04:44.329" v="242"/>
          <ac:spMkLst>
            <pc:docMk/>
            <pc:sldMk cId="122906651" sldId="272"/>
            <ac:spMk id="3" creationId="{68145508-2B41-4B2C-925C-0372D507F56E}"/>
          </ac:spMkLst>
        </pc:spChg>
        <pc:spChg chg="add mod">
          <ac:chgData name="Barney Lawrence" userId="993b92e47e495d54" providerId="LiveId" clId="{2867BBFD-B590-4669-965D-FBE3C6AC3DEC}" dt="2019-10-05T11:05:49.851" v="255" actId="1076"/>
          <ac:spMkLst>
            <pc:docMk/>
            <pc:sldMk cId="122906651" sldId="272"/>
            <ac:spMk id="5" creationId="{DE56B7BC-3096-4DD6-91C6-A3C0B88F2CEF}"/>
          </ac:spMkLst>
        </pc:spChg>
        <pc:spChg chg="add mod">
          <ac:chgData name="Barney Lawrence" userId="993b92e47e495d54" providerId="LiveId" clId="{2867BBFD-B590-4669-965D-FBE3C6AC3DEC}" dt="2019-10-05T11:05:40.651" v="254" actId="1076"/>
          <ac:spMkLst>
            <pc:docMk/>
            <pc:sldMk cId="122906651" sldId="272"/>
            <ac:spMk id="6" creationId="{30227E88-5E8F-4E27-92D1-808D6940104F}"/>
          </ac:spMkLst>
        </pc:spChg>
        <pc:spChg chg="add mod">
          <ac:chgData name="Barney Lawrence" userId="993b92e47e495d54" providerId="LiveId" clId="{2867BBFD-B590-4669-965D-FBE3C6AC3DEC}" dt="2019-10-05T11:05:34.059" v="253" actId="1076"/>
          <ac:spMkLst>
            <pc:docMk/>
            <pc:sldMk cId="122906651" sldId="272"/>
            <ac:spMk id="7" creationId="{6A806346-3673-42DB-8C66-114026302EAA}"/>
          </ac:spMkLst>
        </pc:spChg>
        <pc:spChg chg="add mod">
          <ac:chgData name="Barney Lawrence" userId="993b92e47e495d54" providerId="LiveId" clId="{2867BBFD-B590-4669-965D-FBE3C6AC3DEC}" dt="2019-10-05T11:05:28.419" v="252" actId="1076"/>
          <ac:spMkLst>
            <pc:docMk/>
            <pc:sldMk cId="122906651" sldId="272"/>
            <ac:spMk id="8" creationId="{19BFD65D-73D6-4341-91D5-48C912FCCFBE}"/>
          </ac:spMkLst>
        </pc:spChg>
        <pc:picChg chg="add mod">
          <ac:chgData name="Barney Lawrence" userId="993b92e47e495d54" providerId="LiveId" clId="{2867BBFD-B590-4669-965D-FBE3C6AC3DEC}" dt="2019-10-05T11:05:12.982" v="247" actId="1076"/>
          <ac:picMkLst>
            <pc:docMk/>
            <pc:sldMk cId="122906651" sldId="272"/>
            <ac:picMk id="4" creationId="{78BFB897-ACBB-4CBA-8B04-A7B6A2DA867D}"/>
          </ac:picMkLst>
        </pc:picChg>
      </pc:sldChg>
      <pc:sldChg chg="addSp delSp modSp add">
        <pc:chgData name="Barney Lawrence" userId="993b92e47e495d54" providerId="LiveId" clId="{2867BBFD-B590-4669-965D-FBE3C6AC3DEC}" dt="2019-10-05T11:08:26.959" v="265" actId="14100"/>
        <pc:sldMkLst>
          <pc:docMk/>
          <pc:sldMk cId="2870919643" sldId="273"/>
        </pc:sldMkLst>
        <pc:spChg chg="del">
          <ac:chgData name="Barney Lawrence" userId="993b92e47e495d54" providerId="LiveId" clId="{2867BBFD-B590-4669-965D-FBE3C6AC3DEC}" dt="2019-10-05T11:07:28.642" v="257" actId="478"/>
          <ac:spMkLst>
            <pc:docMk/>
            <pc:sldMk cId="2870919643" sldId="273"/>
            <ac:spMk id="2" creationId="{C96C9401-4970-4F7E-B9AE-D4BEC00569A6}"/>
          </ac:spMkLst>
        </pc:spChg>
        <pc:spChg chg="del">
          <ac:chgData name="Barney Lawrence" userId="993b92e47e495d54" providerId="LiveId" clId="{2867BBFD-B590-4669-965D-FBE3C6AC3DEC}" dt="2019-10-05T11:07:24.371" v="256"/>
          <ac:spMkLst>
            <pc:docMk/>
            <pc:sldMk cId="2870919643" sldId="273"/>
            <ac:spMk id="3" creationId="{135E70CF-8133-444C-B24D-5AE8E43912F0}"/>
          </ac:spMkLst>
        </pc:spChg>
        <pc:spChg chg="add mod">
          <ac:chgData name="Barney Lawrence" userId="993b92e47e495d54" providerId="LiveId" clId="{2867BBFD-B590-4669-965D-FBE3C6AC3DEC}" dt="2019-10-05T11:08:26.959" v="265" actId="14100"/>
          <ac:spMkLst>
            <pc:docMk/>
            <pc:sldMk cId="2870919643" sldId="273"/>
            <ac:spMk id="5" creationId="{1AE38C29-8A41-4493-8BC5-1F5FA988EEB6}"/>
          </ac:spMkLst>
        </pc:spChg>
        <pc:spChg chg="add mod">
          <ac:chgData name="Barney Lawrence" userId="993b92e47e495d54" providerId="LiveId" clId="{2867BBFD-B590-4669-965D-FBE3C6AC3DEC}" dt="2019-10-05T11:08:02.082" v="261" actId="11529"/>
          <ac:spMkLst>
            <pc:docMk/>
            <pc:sldMk cId="2870919643" sldId="273"/>
            <ac:spMk id="6" creationId="{7BA68199-77D2-4D93-8242-F0A49A9341F8}"/>
          </ac:spMkLst>
        </pc:spChg>
        <pc:spChg chg="add mod">
          <ac:chgData name="Barney Lawrence" userId="993b92e47e495d54" providerId="LiveId" clId="{2867BBFD-B590-4669-965D-FBE3C6AC3DEC}" dt="2019-10-05T11:08:23.277" v="264" actId="11529"/>
          <ac:spMkLst>
            <pc:docMk/>
            <pc:sldMk cId="2870919643" sldId="273"/>
            <ac:spMk id="7" creationId="{8DF37701-33A3-4699-9BB6-3F967E64B2A0}"/>
          </ac:spMkLst>
        </pc:spChg>
        <pc:picChg chg="add mod">
          <ac:chgData name="Barney Lawrence" userId="993b92e47e495d54" providerId="LiveId" clId="{2867BBFD-B590-4669-965D-FBE3C6AC3DEC}" dt="2019-10-05T11:08:08.907" v="263" actId="1076"/>
          <ac:picMkLst>
            <pc:docMk/>
            <pc:sldMk cId="2870919643" sldId="273"/>
            <ac:picMk id="4" creationId="{E95A1853-66F8-4F50-BBF6-3BBDFEA68ADE}"/>
          </ac:picMkLst>
        </pc:picChg>
      </pc:sldChg>
      <pc:sldChg chg="addSp delSp modSp add">
        <pc:chgData name="Barney Lawrence" userId="993b92e47e495d54" providerId="LiveId" clId="{2867BBFD-B590-4669-965D-FBE3C6AC3DEC}" dt="2019-10-05T11:10:03.562" v="273" actId="1076"/>
        <pc:sldMkLst>
          <pc:docMk/>
          <pc:sldMk cId="1980731210" sldId="274"/>
        </pc:sldMkLst>
        <pc:spChg chg="del">
          <ac:chgData name="Barney Lawrence" userId="993b92e47e495d54" providerId="LiveId" clId="{2867BBFD-B590-4669-965D-FBE3C6AC3DEC}" dt="2019-10-05T11:09:32.371" v="267" actId="478"/>
          <ac:spMkLst>
            <pc:docMk/>
            <pc:sldMk cId="1980731210" sldId="274"/>
            <ac:spMk id="2" creationId="{BA67EE7E-6EA7-41F4-B9A3-4C8AA7CF984F}"/>
          </ac:spMkLst>
        </pc:spChg>
        <pc:spChg chg="del">
          <ac:chgData name="Barney Lawrence" userId="993b92e47e495d54" providerId="LiveId" clId="{2867BBFD-B590-4669-965D-FBE3C6AC3DEC}" dt="2019-10-05T11:09:26.945" v="266"/>
          <ac:spMkLst>
            <pc:docMk/>
            <pc:sldMk cId="1980731210" sldId="274"/>
            <ac:spMk id="3" creationId="{A9C276E9-EA57-40F6-B8E6-E91BD57E9F3F}"/>
          </ac:spMkLst>
        </pc:spChg>
        <pc:spChg chg="add mod">
          <ac:chgData name="Barney Lawrence" userId="993b92e47e495d54" providerId="LiveId" clId="{2867BBFD-B590-4669-965D-FBE3C6AC3DEC}" dt="2019-10-05T11:10:03.562" v="273" actId="1076"/>
          <ac:spMkLst>
            <pc:docMk/>
            <pc:sldMk cId="1980731210" sldId="274"/>
            <ac:spMk id="5" creationId="{B242D611-5DE5-494A-AA92-EB82DEC97080}"/>
          </ac:spMkLst>
        </pc:spChg>
        <pc:picChg chg="add mod">
          <ac:chgData name="Barney Lawrence" userId="993b92e47e495d54" providerId="LiveId" clId="{2867BBFD-B590-4669-965D-FBE3C6AC3DEC}" dt="2019-10-05T11:09:58.859" v="272" actId="1076"/>
          <ac:picMkLst>
            <pc:docMk/>
            <pc:sldMk cId="1980731210" sldId="274"/>
            <ac:picMk id="4" creationId="{14DC487F-23E0-45ED-936C-2D548CCF18F6}"/>
          </ac:picMkLst>
        </pc:picChg>
      </pc:sldChg>
      <pc:sldChg chg="addSp delSp modSp add">
        <pc:chgData name="Barney Lawrence" userId="993b92e47e495d54" providerId="LiveId" clId="{2867BBFD-B590-4669-965D-FBE3C6AC3DEC}" dt="2019-10-05T11:12:10.311" v="281" actId="1076"/>
        <pc:sldMkLst>
          <pc:docMk/>
          <pc:sldMk cId="815898707" sldId="275"/>
        </pc:sldMkLst>
        <pc:spChg chg="del">
          <ac:chgData name="Barney Lawrence" userId="993b92e47e495d54" providerId="LiveId" clId="{2867BBFD-B590-4669-965D-FBE3C6AC3DEC}" dt="2019-10-05T11:11:37.824" v="276" actId="478"/>
          <ac:spMkLst>
            <pc:docMk/>
            <pc:sldMk cId="815898707" sldId="275"/>
            <ac:spMk id="2" creationId="{F1461CA0-BFEF-41E7-8389-D002316ED1A2}"/>
          </ac:spMkLst>
        </pc:spChg>
        <pc:spChg chg="del">
          <ac:chgData name="Barney Lawrence" userId="993b92e47e495d54" providerId="LiveId" clId="{2867BBFD-B590-4669-965D-FBE3C6AC3DEC}" dt="2019-10-05T11:11:34.384" v="275"/>
          <ac:spMkLst>
            <pc:docMk/>
            <pc:sldMk cId="815898707" sldId="275"/>
            <ac:spMk id="3" creationId="{FDC4AFCE-6051-498C-AC78-E257648210CE}"/>
          </ac:spMkLst>
        </pc:spChg>
        <pc:spChg chg="add mod">
          <ac:chgData name="Barney Lawrence" userId="993b92e47e495d54" providerId="LiveId" clId="{2867BBFD-B590-4669-965D-FBE3C6AC3DEC}" dt="2019-10-05T11:12:00.194" v="279" actId="11529"/>
          <ac:spMkLst>
            <pc:docMk/>
            <pc:sldMk cId="815898707" sldId="275"/>
            <ac:spMk id="5" creationId="{A063BA35-FC74-4FC6-B21C-F9142D2140E5}"/>
          </ac:spMkLst>
        </pc:spChg>
        <pc:spChg chg="add mod">
          <ac:chgData name="Barney Lawrence" userId="993b92e47e495d54" providerId="LiveId" clId="{2867BBFD-B590-4669-965D-FBE3C6AC3DEC}" dt="2019-10-05T11:12:10.311" v="281" actId="1076"/>
          <ac:spMkLst>
            <pc:docMk/>
            <pc:sldMk cId="815898707" sldId="275"/>
            <ac:spMk id="6" creationId="{A2C6F5BD-A5E6-4CA6-812B-2BE51E62299C}"/>
          </ac:spMkLst>
        </pc:spChg>
        <pc:picChg chg="add mod">
          <ac:chgData name="Barney Lawrence" userId="993b92e47e495d54" providerId="LiveId" clId="{2867BBFD-B590-4669-965D-FBE3C6AC3DEC}" dt="2019-10-05T11:11:48.617" v="278" actId="14100"/>
          <ac:picMkLst>
            <pc:docMk/>
            <pc:sldMk cId="815898707" sldId="275"/>
            <ac:picMk id="4" creationId="{8B2454C7-8D2A-46C6-AF59-D5D28CBFC449}"/>
          </ac:picMkLst>
        </pc:picChg>
      </pc:sldChg>
      <pc:sldChg chg="add">
        <pc:chgData name="Barney Lawrence" userId="993b92e47e495d54" providerId="LiveId" clId="{2867BBFD-B590-4669-965D-FBE3C6AC3DEC}" dt="2019-10-05T16:38:15.088" v="295"/>
        <pc:sldMkLst>
          <pc:docMk/>
          <pc:sldMk cId="3457534320" sldId="276"/>
        </pc:sldMkLst>
      </pc:sldChg>
      <pc:sldChg chg="add setBg">
        <pc:chgData name="Barney Lawrence" userId="993b92e47e495d54" providerId="LiveId" clId="{2867BBFD-B590-4669-965D-FBE3C6AC3DEC}" dt="2019-10-07T08:52:56.290" v="321"/>
        <pc:sldMkLst>
          <pc:docMk/>
          <pc:sldMk cId="860674152" sldId="277"/>
        </pc:sldMkLst>
      </pc:sldChg>
      <pc:sldChg chg="add setBg">
        <pc:chgData name="Barney Lawrence" userId="993b92e47e495d54" providerId="LiveId" clId="{2867BBFD-B590-4669-965D-FBE3C6AC3DEC}" dt="2019-10-07T08:53:57.434" v="323"/>
        <pc:sldMkLst>
          <pc:docMk/>
          <pc:sldMk cId="101756475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7.tif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1-8239-429B-B9D6-137BB27C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77476" cy="3352800"/>
          </a:xfrm>
        </p:spPr>
        <p:txBody>
          <a:bodyPr/>
          <a:lstStyle/>
          <a:p>
            <a:r>
              <a:rPr lang="en-GB" b="1" dirty="0"/>
              <a:t>T-SQL - Beyond the Basics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3E0D-D8D2-4E3F-B93C-8351FFB89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3300307"/>
            <a:ext cx="3294888" cy="16459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Barney Lawrence</a:t>
            </a:r>
          </a:p>
          <a:p>
            <a:endParaRPr lang="en-GB" b="1" dirty="0"/>
          </a:p>
          <a:p>
            <a:r>
              <a:rPr lang="en-GB" b="1" dirty="0"/>
              <a:t>@</a:t>
            </a:r>
            <a:r>
              <a:rPr lang="en-GB" b="1" dirty="0" err="1"/>
              <a:t>SQLBarney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8913A-F9B3-46C9-BB49-0AF66A9B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99" y="4252269"/>
            <a:ext cx="2342681" cy="2357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B37A09-7ED7-4CE2-8DF0-EC4CB7AA59E3}"/>
              </a:ext>
            </a:extLst>
          </p:cNvPr>
          <p:cNvSpPr/>
          <p:nvPr/>
        </p:nvSpPr>
        <p:spPr>
          <a:xfrm>
            <a:off x="7402287" y="3033757"/>
            <a:ext cx="4643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https://github.com/BarneyLawrence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/Sessions-TSQL-BeyondTheBasics</a:t>
            </a:r>
          </a:p>
        </p:txBody>
      </p:sp>
    </p:spTree>
    <p:extLst>
      <p:ext uri="{BB962C8B-B14F-4D97-AF65-F5344CB8AC3E}">
        <p14:creationId xmlns:p14="http://schemas.microsoft.com/office/powerpoint/2010/main" val="27788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FB897-ACBB-4CBA-8B04-A7B6A2DA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2" y="101983"/>
            <a:ext cx="10477660" cy="645363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DE56B7BC-3096-4DD6-91C6-A3C0B88F2CEF}"/>
              </a:ext>
            </a:extLst>
          </p:cNvPr>
          <p:cNvSpPr/>
          <p:nvPr/>
        </p:nvSpPr>
        <p:spPr>
          <a:xfrm>
            <a:off x="8342999" y="3477016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227E88-5E8F-4E27-92D1-808D6940104F}"/>
              </a:ext>
            </a:extLst>
          </p:cNvPr>
          <p:cNvSpPr/>
          <p:nvPr/>
        </p:nvSpPr>
        <p:spPr>
          <a:xfrm>
            <a:off x="8343000" y="4043403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A806346-3673-42DB-8C66-114026302EAA}"/>
              </a:ext>
            </a:extLst>
          </p:cNvPr>
          <p:cNvSpPr/>
          <p:nvPr/>
        </p:nvSpPr>
        <p:spPr>
          <a:xfrm>
            <a:off x="8343001" y="4609790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BFD65D-73D6-4341-91D5-48C912FCCFBE}"/>
              </a:ext>
            </a:extLst>
          </p:cNvPr>
          <p:cNvSpPr/>
          <p:nvPr/>
        </p:nvSpPr>
        <p:spPr>
          <a:xfrm>
            <a:off x="8343002" y="4940115"/>
            <a:ext cx="3256705" cy="35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A1853-66F8-4F50-BBF6-3BBDFEA68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1" y="111710"/>
            <a:ext cx="10659382" cy="650980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AE38C29-8A41-4493-8BC5-1F5FA988EEB6}"/>
              </a:ext>
            </a:extLst>
          </p:cNvPr>
          <p:cNvSpPr/>
          <p:nvPr/>
        </p:nvSpPr>
        <p:spPr>
          <a:xfrm>
            <a:off x="6900792" y="1698171"/>
            <a:ext cx="4562159" cy="378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BA68199-77D2-4D93-8242-F0A49A9341F8}"/>
              </a:ext>
            </a:extLst>
          </p:cNvPr>
          <p:cNvSpPr/>
          <p:nvPr/>
        </p:nvSpPr>
        <p:spPr>
          <a:xfrm>
            <a:off x="7751805" y="4382530"/>
            <a:ext cx="3711146" cy="329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DF37701-33A3-4699-9BB6-3F967E64B2A0}"/>
              </a:ext>
            </a:extLst>
          </p:cNvPr>
          <p:cNvSpPr/>
          <p:nvPr/>
        </p:nvSpPr>
        <p:spPr>
          <a:xfrm>
            <a:off x="7208108" y="2615514"/>
            <a:ext cx="4254843" cy="329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C487F-23E0-45ED-936C-2D548CCF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8" y="118113"/>
            <a:ext cx="10484434" cy="641231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242D611-5DE5-494A-AA92-EB82DEC97080}"/>
              </a:ext>
            </a:extLst>
          </p:cNvPr>
          <p:cNvSpPr/>
          <p:nvPr/>
        </p:nvSpPr>
        <p:spPr>
          <a:xfrm>
            <a:off x="7679288" y="3226300"/>
            <a:ext cx="3927866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3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C2-B12B-4BDE-B503-42117E2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Custom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C2E9-47E3-43E4-BCE0-F9002DB3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0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454C7-8D2A-46C6-AF59-D5D28CBF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22" y="138245"/>
            <a:ext cx="11350344" cy="642021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A063BA35-FC74-4FC6-B21C-F9142D2140E5}"/>
              </a:ext>
            </a:extLst>
          </p:cNvPr>
          <p:cNvSpPr/>
          <p:nvPr/>
        </p:nvSpPr>
        <p:spPr>
          <a:xfrm>
            <a:off x="8490857" y="1427905"/>
            <a:ext cx="3270219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2C6F5BD-A5E6-4CA6-812B-2BE51E62299C}"/>
              </a:ext>
            </a:extLst>
          </p:cNvPr>
          <p:cNvSpPr/>
          <p:nvPr/>
        </p:nvSpPr>
        <p:spPr>
          <a:xfrm>
            <a:off x="8490857" y="2437040"/>
            <a:ext cx="3270219" cy="405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9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– Alt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17F1-2417-4009-A29E-BA9E9F30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4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1-8239-429B-B9D6-137BB27C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77476" cy="3352800"/>
          </a:xfrm>
        </p:spPr>
        <p:txBody>
          <a:bodyPr/>
          <a:lstStyle/>
          <a:p>
            <a:r>
              <a:rPr lang="en-GB" b="1" dirty="0"/>
              <a:t>T-SQL - Beyond the Basics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3E0D-D8D2-4E3F-B93C-8351FFB89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3300307"/>
            <a:ext cx="3294888" cy="16459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Barney Lawrence</a:t>
            </a:r>
          </a:p>
          <a:p>
            <a:endParaRPr lang="en-GB" b="1" dirty="0"/>
          </a:p>
          <a:p>
            <a:r>
              <a:rPr lang="en-GB" b="1" dirty="0"/>
              <a:t>@</a:t>
            </a:r>
            <a:r>
              <a:rPr lang="en-GB" b="1" dirty="0" err="1"/>
              <a:t>SQLBarney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8913A-F9B3-46C9-BB49-0AF66A9B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99" y="4252269"/>
            <a:ext cx="2342681" cy="2357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B37A09-7ED7-4CE2-8DF0-EC4CB7AA59E3}"/>
              </a:ext>
            </a:extLst>
          </p:cNvPr>
          <p:cNvSpPr/>
          <p:nvPr/>
        </p:nvSpPr>
        <p:spPr>
          <a:xfrm>
            <a:off x="7402287" y="3033757"/>
            <a:ext cx="4643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https://github.com/BarneyLawrence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/Sessions-TSQL-BeyondTheBasics</a:t>
            </a:r>
          </a:p>
        </p:txBody>
      </p:sp>
    </p:spTree>
    <p:extLst>
      <p:ext uri="{BB962C8B-B14F-4D97-AF65-F5344CB8AC3E}">
        <p14:creationId xmlns:p14="http://schemas.microsoft.com/office/powerpoint/2010/main" val="345753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82E16-A1C8-47F4-8EAE-B23845D41717}"/>
              </a:ext>
            </a:extLst>
          </p:cNvPr>
          <p:cNvGrpSpPr/>
          <p:nvPr/>
        </p:nvGrpSpPr>
        <p:grpSpPr>
          <a:xfrm>
            <a:off x="193246" y="6429013"/>
            <a:ext cx="7549297" cy="371435"/>
            <a:chOff x="-1" y="4086975"/>
            <a:chExt cx="7549297" cy="371435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CF631ED0-6E95-4AFD-8A28-6B0B2C029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86975"/>
              <a:ext cx="7549296" cy="3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#</a:t>
              </a:r>
              <a:r>
                <a:rPr kumimoji="0" lang="en-GB" altLang="en-US" sz="20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DataRelay</a:t>
              </a: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9505555-982D-40AB-8FD0-35F48270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4086975"/>
              <a:ext cx="7549295" cy="3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@</a:t>
              </a:r>
              <a:r>
                <a:rPr kumimoji="0" lang="en-GB" altLang="en-US" sz="20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DataRelay_UK</a:t>
              </a: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83F6B11B-F0F3-4131-8921-F13FB9DFC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90703"/>
              <a:ext cx="7549296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DataRelay.co.uk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Text Box 6">
            <a:extLst>
              <a:ext uri="{FF2B5EF4-FFF2-40B4-BE49-F238E27FC236}">
                <a16:creationId xmlns:a16="http://schemas.microsoft.com/office/drawing/2014/main" id="{C2461554-FDDB-4CC6-95AF-723DC6F8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95" y="6105163"/>
            <a:ext cx="7162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People at Event">
            <a:extLst>
              <a:ext uri="{FF2B5EF4-FFF2-40B4-BE49-F238E27FC236}">
                <a16:creationId xmlns:a16="http://schemas.microsoft.com/office/drawing/2014/main" id="{00AD0032-DA6B-41D3-893A-C70B83E6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56938"/>
          <a:stretch>
            <a:fillRect/>
          </a:stretch>
        </p:blipFill>
        <p:spPr bwMode="auto">
          <a:xfrm>
            <a:off x="0" y="0"/>
            <a:ext cx="7549296" cy="119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F48898-282D-0F4A-9F9C-698A6F96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93" y="2184746"/>
            <a:ext cx="3030185" cy="3030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6F99C-ABA7-5247-9B01-578295CA8875}"/>
              </a:ext>
            </a:extLst>
          </p:cNvPr>
          <p:cNvSpPr txBox="1"/>
          <p:nvPr/>
        </p:nvSpPr>
        <p:spPr>
          <a:xfrm>
            <a:off x="1103647" y="5473156"/>
            <a:ext cx="5728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datarelay.co.uk</a:t>
            </a:r>
            <a:r>
              <a:rPr lang="en-US" sz="3200" dirty="0"/>
              <a:t>/Feedback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C035F-9941-CA4A-ACB2-E3E02258D6DF}"/>
              </a:ext>
            </a:extLst>
          </p:cNvPr>
          <p:cNvSpPr txBox="1"/>
          <p:nvPr/>
        </p:nvSpPr>
        <p:spPr>
          <a:xfrm>
            <a:off x="2464284" y="1305476"/>
            <a:ext cx="3512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Feedback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9DB765-F4FD-4161-94A2-3F5D29F96FE5}"/>
              </a:ext>
            </a:extLst>
          </p:cNvPr>
          <p:cNvGrpSpPr/>
          <p:nvPr/>
        </p:nvGrpSpPr>
        <p:grpSpPr>
          <a:xfrm>
            <a:off x="7825050" y="1"/>
            <a:ext cx="4310575" cy="6870630"/>
            <a:chOff x="7825050" y="1"/>
            <a:chExt cx="4310575" cy="68706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750FA3-3267-4A55-9A6C-851AC038039F}"/>
                </a:ext>
              </a:extLst>
            </p:cNvPr>
            <p:cNvGrpSpPr/>
            <p:nvPr/>
          </p:nvGrpSpPr>
          <p:grpSpPr>
            <a:xfrm>
              <a:off x="7825050" y="1"/>
              <a:ext cx="4310575" cy="6807936"/>
              <a:chOff x="12192000" y="-8889654"/>
              <a:chExt cx="15120938" cy="23881357"/>
            </a:xfrm>
          </p:grpSpPr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1718E391-AEE6-47AA-AFDD-839B2F829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0" y="-8889654"/>
                <a:ext cx="15119351" cy="74295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Open Sans Extrabold" panose="020B0906030804020204" pitchFamily="34" charset="0"/>
                  </a:rPr>
                  <a:t>PLATINUM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1F03D99A-1981-40EA-8E44-7D77B7C1C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0" y="12193934"/>
                <a:ext cx="15120938" cy="742950"/>
              </a:xfrm>
              <a:prstGeom prst="rect">
                <a:avLst/>
              </a:prstGeom>
              <a:solidFill>
                <a:srgbClr val="C091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Open Sans Extrabold" panose="020B0906030804020204" pitchFamily="34" charset="0"/>
                  </a:rPr>
                  <a:t>BRONZE</a:t>
                </a:r>
                <a:endPara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9" name="Picture 13" descr="Microsoft-Redesigns-Its-Logo-for-the-First-Time-in-25-Years-Here-It-Is-3">
                <a:extLst>
                  <a:ext uri="{FF2B5EF4-FFF2-40B4-BE49-F238E27FC236}">
                    <a16:creationId xmlns:a16="http://schemas.microsoft.com/office/drawing/2014/main" id="{AFE3E8A1-2F2A-406A-A477-DCDCF5315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130" b="35616"/>
              <a:stretch>
                <a:fillRect/>
              </a:stretch>
            </p:blipFill>
            <p:spPr bwMode="auto">
              <a:xfrm>
                <a:off x="12317413" y="-8132417"/>
                <a:ext cx="14844713" cy="4194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 Box 14">
                <a:extLst>
                  <a:ext uri="{FF2B5EF4-FFF2-40B4-BE49-F238E27FC236}">
                    <a16:creationId xmlns:a16="http://schemas.microsoft.com/office/drawing/2014/main" id="{64C61224-3231-4C47-9205-2E9F913E5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0" y="-3938242"/>
                <a:ext cx="15119351" cy="7429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Open Sans Extrabold" panose="020B0906030804020204" pitchFamily="34" charset="0"/>
                  </a:rPr>
                  <a:t>GOLD</a:t>
                </a:r>
                <a:endPara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31" name="Picture 15" descr="1">
                <a:extLst>
                  <a:ext uri="{FF2B5EF4-FFF2-40B4-BE49-F238E27FC236}">
                    <a16:creationId xmlns:a16="http://schemas.microsoft.com/office/drawing/2014/main" id="{80629C62-D170-436A-9A90-A7765454A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95513" y="-2858741"/>
                <a:ext cx="10033000" cy="2511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16" descr="Pyramid-Analytics-2018">
                <a:extLst>
                  <a:ext uri="{FF2B5EF4-FFF2-40B4-BE49-F238E27FC236}">
                    <a16:creationId xmlns:a16="http://schemas.microsoft.com/office/drawing/2014/main" id="{955250C2-5FE8-42CC-A40E-30737003AF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001" b="37184"/>
              <a:stretch>
                <a:fillRect/>
              </a:stretch>
            </p:blipFill>
            <p:spPr bwMode="auto">
              <a:xfrm>
                <a:off x="15278100" y="5789959"/>
                <a:ext cx="9032876" cy="2332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17" descr="Quest-R-Orange-CMYK">
                <a:extLst>
                  <a:ext uri="{FF2B5EF4-FFF2-40B4-BE49-F238E27FC236}">
                    <a16:creationId xmlns:a16="http://schemas.microsoft.com/office/drawing/2014/main" id="{5EB5F93C-96CF-4EE9-91DA-1C52E6639F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70225" y="3115021"/>
                <a:ext cx="7934326" cy="2146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18" descr="coeo_400">
                <a:extLst>
                  <a:ext uri="{FF2B5EF4-FFF2-40B4-BE49-F238E27FC236}">
                    <a16:creationId xmlns:a16="http://schemas.microsoft.com/office/drawing/2014/main" id="{18E47123-E87D-46E7-9D74-0B9E182F80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0" y="13391976"/>
                <a:ext cx="3756347" cy="1577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9" descr="DLM_Consultants_Logo_7_WhiteBackground_CYMK">
                <a:extLst>
                  <a:ext uri="{FF2B5EF4-FFF2-40B4-BE49-F238E27FC236}">
                    <a16:creationId xmlns:a16="http://schemas.microsoft.com/office/drawing/2014/main" id="{53EA149C-BC5A-427A-8D79-86F35AFA7B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68883" y="13159728"/>
                <a:ext cx="3449636" cy="183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0" descr="logo-horizontal-on-white">
                <a:extLst>
                  <a:ext uri="{FF2B5EF4-FFF2-40B4-BE49-F238E27FC236}">
                    <a16:creationId xmlns:a16="http://schemas.microsoft.com/office/drawing/2014/main" id="{AF410DA1-2B51-404E-86D1-F2280E04CB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4" t="32367" r="15219" b="33380"/>
              <a:stretch>
                <a:fillRect/>
              </a:stretch>
            </p:blipFill>
            <p:spPr bwMode="auto">
              <a:xfrm>
                <a:off x="22682202" y="13500339"/>
                <a:ext cx="4543425" cy="1387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21" descr="ZAP-BI">
                <a:extLst>
                  <a:ext uri="{FF2B5EF4-FFF2-40B4-BE49-F238E27FC236}">
                    <a16:creationId xmlns:a16="http://schemas.microsoft.com/office/drawing/2014/main" id="{10B27534-31E6-4BDD-A955-790E77D790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97326" y="8556971"/>
                <a:ext cx="5984875" cy="3305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2" descr="dbw-logo-large">
                <a:extLst>
                  <a:ext uri="{FF2B5EF4-FFF2-40B4-BE49-F238E27FC236}">
                    <a16:creationId xmlns:a16="http://schemas.microsoft.com/office/drawing/2014/main" id="{CB82F310-5757-4FC5-BA3E-B7D772BFF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36763" y="128934"/>
                <a:ext cx="10064750" cy="2500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6D0E77D-6184-470D-BD97-5D209AD9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9364" y="6301175"/>
              <a:ext cx="683293" cy="56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5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82E16-A1C8-47F4-8EAE-B23845D41717}"/>
              </a:ext>
            </a:extLst>
          </p:cNvPr>
          <p:cNvGrpSpPr/>
          <p:nvPr/>
        </p:nvGrpSpPr>
        <p:grpSpPr>
          <a:xfrm>
            <a:off x="-1" y="4212163"/>
            <a:ext cx="7549297" cy="371435"/>
            <a:chOff x="-1" y="4086975"/>
            <a:chExt cx="7549297" cy="371435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CF631ED0-6E95-4AFD-8A28-6B0B2C029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86975"/>
              <a:ext cx="7549296" cy="3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#</a:t>
              </a:r>
              <a:r>
                <a:rPr kumimoji="0" lang="en-GB" altLang="en-US" sz="20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DataRelay</a:t>
              </a: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69505555-982D-40AB-8FD0-35F48270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4086975"/>
              <a:ext cx="7549295" cy="37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@</a:t>
              </a:r>
              <a:r>
                <a:rPr kumimoji="0" lang="en-GB" altLang="en-US" sz="20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DataRelay_UK</a:t>
              </a: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83F6B11B-F0F3-4131-8921-F13FB9DFC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90703"/>
              <a:ext cx="7549296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DataRelay.co.uk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029" name="Picture 5" descr="Stacked_2000">
            <a:extLst>
              <a:ext uri="{FF2B5EF4-FFF2-40B4-BE49-F238E27FC236}">
                <a16:creationId xmlns:a16="http://schemas.microsoft.com/office/drawing/2014/main" id="{4C83470A-B776-45B9-8D06-FB4B92939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9" y="1325836"/>
            <a:ext cx="5620414" cy="267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C2461554-FDDB-4CC6-95AF-723DC6F8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46" y="4901752"/>
            <a:ext cx="7162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Thank you to our sponsors. We couldn’t do it without you!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People at Event">
            <a:extLst>
              <a:ext uri="{FF2B5EF4-FFF2-40B4-BE49-F238E27FC236}">
                <a16:creationId xmlns:a16="http://schemas.microsoft.com/office/drawing/2014/main" id="{00AD0032-DA6B-41D3-893A-C70B83E6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56938"/>
          <a:stretch>
            <a:fillRect/>
          </a:stretch>
        </p:blipFill>
        <p:spPr bwMode="auto">
          <a:xfrm>
            <a:off x="0" y="0"/>
            <a:ext cx="7549296" cy="119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6" name="Picture 10" descr="People at Event">
            <a:extLst>
              <a:ext uri="{FF2B5EF4-FFF2-40B4-BE49-F238E27FC236}">
                <a16:creationId xmlns:a16="http://schemas.microsoft.com/office/drawing/2014/main" id="{42EA60BF-B0C5-46F4-B178-194401D4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56938"/>
          <a:stretch>
            <a:fillRect/>
          </a:stretch>
        </p:blipFill>
        <p:spPr bwMode="auto">
          <a:xfrm>
            <a:off x="-2" y="5662353"/>
            <a:ext cx="7549296" cy="119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1F6A5A0-EEEF-4255-BE7A-837CBFB863E4}"/>
              </a:ext>
            </a:extLst>
          </p:cNvPr>
          <p:cNvGrpSpPr/>
          <p:nvPr/>
        </p:nvGrpSpPr>
        <p:grpSpPr>
          <a:xfrm>
            <a:off x="7825050" y="1"/>
            <a:ext cx="4310575" cy="6870630"/>
            <a:chOff x="7825050" y="1"/>
            <a:chExt cx="4310575" cy="68706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62C7C1-7BBD-4492-A6A0-847991A6EDA5}"/>
                </a:ext>
              </a:extLst>
            </p:cNvPr>
            <p:cNvGrpSpPr/>
            <p:nvPr/>
          </p:nvGrpSpPr>
          <p:grpSpPr>
            <a:xfrm>
              <a:off x="7825050" y="1"/>
              <a:ext cx="4310575" cy="6807936"/>
              <a:chOff x="12192000" y="-8889654"/>
              <a:chExt cx="15120938" cy="23881357"/>
            </a:xfrm>
          </p:grpSpPr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B416F828-F491-45C1-9784-7C121D28F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0" y="-8889654"/>
                <a:ext cx="15119351" cy="74295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Open Sans Extrabold" panose="020B0906030804020204" pitchFamily="34" charset="0"/>
                  </a:rPr>
                  <a:t>PLATINUM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2730CD86-A8EE-45B3-A93E-B813DCBE7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0" y="12193934"/>
                <a:ext cx="15120938" cy="742950"/>
              </a:xfrm>
              <a:prstGeom prst="rect">
                <a:avLst/>
              </a:prstGeom>
              <a:solidFill>
                <a:srgbClr val="C091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Open Sans Extrabold" panose="020B0906030804020204" pitchFamily="34" charset="0"/>
                  </a:rPr>
                  <a:t>BRONZE</a:t>
                </a:r>
                <a:endPara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37" name="Picture 13" descr="Microsoft-Redesigns-Its-Logo-for-the-First-Time-in-25-Years-Here-It-Is-3">
                <a:extLst>
                  <a:ext uri="{FF2B5EF4-FFF2-40B4-BE49-F238E27FC236}">
                    <a16:creationId xmlns:a16="http://schemas.microsoft.com/office/drawing/2014/main" id="{E965D820-E832-4DC9-B9C4-69D237294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130" b="35616"/>
              <a:stretch>
                <a:fillRect/>
              </a:stretch>
            </p:blipFill>
            <p:spPr bwMode="auto">
              <a:xfrm>
                <a:off x="12317413" y="-8132417"/>
                <a:ext cx="14844713" cy="4194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 Box 14">
                <a:extLst>
                  <a:ext uri="{FF2B5EF4-FFF2-40B4-BE49-F238E27FC236}">
                    <a16:creationId xmlns:a16="http://schemas.microsoft.com/office/drawing/2014/main" id="{FE6E5C5D-DFD4-4DC1-AF86-14667FE2C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0" y="-3938242"/>
                <a:ext cx="15119351" cy="7429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Open Sans Extrabold" panose="020B0906030804020204" pitchFamily="34" charset="0"/>
                  </a:rPr>
                  <a:t>GOLD</a:t>
                </a:r>
                <a:endPara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39" name="Picture 15" descr="1">
                <a:extLst>
                  <a:ext uri="{FF2B5EF4-FFF2-40B4-BE49-F238E27FC236}">
                    <a16:creationId xmlns:a16="http://schemas.microsoft.com/office/drawing/2014/main" id="{9984D3AA-D6E3-4877-9DF0-5849DC2769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95513" y="-2858741"/>
                <a:ext cx="10033000" cy="2511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0" name="Picture 16" descr="Pyramid-Analytics-2018">
                <a:extLst>
                  <a:ext uri="{FF2B5EF4-FFF2-40B4-BE49-F238E27FC236}">
                    <a16:creationId xmlns:a16="http://schemas.microsoft.com/office/drawing/2014/main" id="{83FD7265-76F4-4F9E-9CB3-8A2C2EA7CC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001" b="37184"/>
              <a:stretch>
                <a:fillRect/>
              </a:stretch>
            </p:blipFill>
            <p:spPr bwMode="auto">
              <a:xfrm>
                <a:off x="15278100" y="5789959"/>
                <a:ext cx="9032876" cy="2332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1" name="Picture 17" descr="Quest-R-Orange-CMYK">
                <a:extLst>
                  <a:ext uri="{FF2B5EF4-FFF2-40B4-BE49-F238E27FC236}">
                    <a16:creationId xmlns:a16="http://schemas.microsoft.com/office/drawing/2014/main" id="{41ECD3BC-60CE-475C-8775-266A467324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70225" y="3115021"/>
                <a:ext cx="7934326" cy="2146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2" name="Picture 18" descr="coeo_400">
                <a:extLst>
                  <a:ext uri="{FF2B5EF4-FFF2-40B4-BE49-F238E27FC236}">
                    <a16:creationId xmlns:a16="http://schemas.microsoft.com/office/drawing/2014/main" id="{1B0CECFA-C43F-44C7-B653-1BC207BC8B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0" y="13391976"/>
                <a:ext cx="3756347" cy="1577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 descr="DLM_Consultants_Logo_7_WhiteBackground_CYMK">
                <a:extLst>
                  <a:ext uri="{FF2B5EF4-FFF2-40B4-BE49-F238E27FC236}">
                    <a16:creationId xmlns:a16="http://schemas.microsoft.com/office/drawing/2014/main" id="{A50B0108-AC6C-447F-A0D1-58D0BF7AF2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68883" y="13159728"/>
                <a:ext cx="3449636" cy="183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4" name="Picture 20" descr="logo-horizontal-on-white">
                <a:extLst>
                  <a:ext uri="{FF2B5EF4-FFF2-40B4-BE49-F238E27FC236}">
                    <a16:creationId xmlns:a16="http://schemas.microsoft.com/office/drawing/2014/main" id="{8A856B79-4196-4EE2-87CE-B2D01C627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4" t="32367" r="15219" b="33380"/>
              <a:stretch>
                <a:fillRect/>
              </a:stretch>
            </p:blipFill>
            <p:spPr bwMode="auto">
              <a:xfrm>
                <a:off x="22682202" y="13500339"/>
                <a:ext cx="4543425" cy="1387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5" name="Picture 21" descr="ZAP-BI">
                <a:extLst>
                  <a:ext uri="{FF2B5EF4-FFF2-40B4-BE49-F238E27FC236}">
                    <a16:creationId xmlns:a16="http://schemas.microsoft.com/office/drawing/2014/main" id="{0FA61DB5-0A85-4AC3-A8C2-6EB444E54A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97326" y="8556971"/>
                <a:ext cx="5984875" cy="3305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6" name="Picture 22" descr="dbw-logo-large">
                <a:extLst>
                  <a:ext uri="{FF2B5EF4-FFF2-40B4-BE49-F238E27FC236}">
                    <a16:creationId xmlns:a16="http://schemas.microsoft.com/office/drawing/2014/main" id="{F06CF266-2386-450D-A534-F685BB7DA7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36763" y="128934"/>
                <a:ext cx="10064750" cy="2500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101C791-6963-4CF3-AB2D-0EEE1A2C1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9364" y="6301175"/>
              <a:ext cx="683293" cy="56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067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0F08-9297-4D4A-9644-01DF54B4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4561446" cy="1658198"/>
          </a:xfrm>
        </p:spPr>
        <p:txBody>
          <a:bodyPr>
            <a:normAutofit/>
          </a:bodyPr>
          <a:lstStyle/>
          <a:p>
            <a:r>
              <a:rPr lang="en-GB" sz="8000" dirty="0"/>
              <a:t>About Me</a:t>
            </a:r>
          </a:p>
        </p:txBody>
      </p:sp>
      <p:pic>
        <p:nvPicPr>
          <p:cNvPr id="1026" name="Picture 2" descr="Image result for jet2">
            <a:extLst>
              <a:ext uri="{FF2B5EF4-FFF2-40B4-BE49-F238E27FC236}">
                <a16:creationId xmlns:a16="http://schemas.microsoft.com/office/drawing/2014/main" id="{AFA668E4-DFE7-4041-8AE4-4601466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1" y="2157731"/>
            <a:ext cx="2647681" cy="26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et2holidays logo">
            <a:extLst>
              <a:ext uri="{FF2B5EF4-FFF2-40B4-BE49-F238E27FC236}">
                <a16:creationId xmlns:a16="http://schemas.microsoft.com/office/drawing/2014/main" id="{C6B1FC5F-6A90-4D11-8E7C-D5DAD3A32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867945"/>
            <a:ext cx="52959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hs logo">
            <a:extLst>
              <a:ext uri="{FF2B5EF4-FFF2-40B4-BE49-F238E27FC236}">
                <a16:creationId xmlns:a16="http://schemas.microsoft.com/office/drawing/2014/main" id="{13240662-5DC0-4952-8CB3-84B50ADA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557" y="1511875"/>
            <a:ext cx="2296375" cy="129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erbyshire county council logo">
            <a:extLst>
              <a:ext uri="{FF2B5EF4-FFF2-40B4-BE49-F238E27FC236}">
                <a16:creationId xmlns:a16="http://schemas.microsoft.com/office/drawing/2014/main" id="{110EC851-9D7E-435C-B02A-7E8713D5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72" y="3088314"/>
            <a:ext cx="3341800" cy="18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aing o rourke logo">
            <a:extLst>
              <a:ext uri="{FF2B5EF4-FFF2-40B4-BE49-F238E27FC236}">
                <a16:creationId xmlns:a16="http://schemas.microsoft.com/office/drawing/2014/main" id="{AE98CE08-4F8B-4530-87EB-AD401E7B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17" y="4661212"/>
            <a:ext cx="3144537" cy="17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A8C8CE-49F1-4F37-B691-A0DB608D6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59" y="1990055"/>
            <a:ext cx="3600071" cy="8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9BF-42B7-4B78-B7D8-4B8E6ED4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2955068" cy="1658198"/>
          </a:xfrm>
        </p:spPr>
        <p:txBody>
          <a:bodyPr>
            <a:normAutofit/>
          </a:bodyPr>
          <a:lstStyle/>
          <a:p>
            <a:r>
              <a:rPr lang="en-GB" sz="8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9568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A9A4-ECBE-4B33-9DCC-7A39809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6353-19A6-423E-A5AD-BCD4757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95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SSMS Tips and Tricks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Common Table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Apply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Unpivoting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28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2D6-9B6B-459A-8217-56250A72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AC99-559D-4657-A3F0-64DBAE3E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F9C9A-DF38-4DA5-902C-BCFB1594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03" y="274615"/>
            <a:ext cx="9348517" cy="630877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5C78777-32F2-4844-971D-7B37535B593E}"/>
              </a:ext>
            </a:extLst>
          </p:cNvPr>
          <p:cNvSpPr/>
          <p:nvPr/>
        </p:nvSpPr>
        <p:spPr>
          <a:xfrm>
            <a:off x="7101381" y="2627870"/>
            <a:ext cx="3076468" cy="423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7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7DF32-7438-40EC-B297-A99BBE35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29" y="290669"/>
            <a:ext cx="8034888" cy="579482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D6931A2-1D28-409D-80EF-5CD678FC3843}"/>
              </a:ext>
            </a:extLst>
          </p:cNvPr>
          <p:cNvSpPr/>
          <p:nvPr/>
        </p:nvSpPr>
        <p:spPr>
          <a:xfrm>
            <a:off x="4427858" y="2943647"/>
            <a:ext cx="4427858" cy="382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88558-1DC5-4B10-8EF0-CDB59F2F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2" y="196076"/>
            <a:ext cx="9027111" cy="643445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1583507-ECEA-4DFF-9E0E-D50FF968D2C3}"/>
              </a:ext>
            </a:extLst>
          </p:cNvPr>
          <p:cNvSpPr/>
          <p:nvPr/>
        </p:nvSpPr>
        <p:spPr>
          <a:xfrm>
            <a:off x="6418817" y="3852305"/>
            <a:ext cx="4414345" cy="454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852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132</TotalTime>
  <Words>121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Open Sans</vt:lpstr>
      <vt:lpstr>Open Sans Extrabold</vt:lpstr>
      <vt:lpstr>Metropolitan</vt:lpstr>
      <vt:lpstr>T-SQL - Beyond the Basics </vt:lpstr>
      <vt:lpstr>PowerPoint Presentation</vt:lpstr>
      <vt:lpstr>About Me</vt:lpstr>
      <vt:lpstr>Why?</vt:lpstr>
      <vt:lpstr>Content</vt:lpstr>
      <vt:lpstr>SSMS -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SSMS - Custom Keyboard Shortcuts</vt:lpstr>
      <vt:lpstr>PowerPoint Presentation</vt:lpstr>
      <vt:lpstr>SSMS – Alt Key</vt:lpstr>
      <vt:lpstr>T-SQL - Beyond the Basics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- Beyond the Basics </dc:title>
  <dc:creator>Barney Lawrence</dc:creator>
  <cp:lastModifiedBy>Barney Lawrence</cp:lastModifiedBy>
  <cp:revision>1</cp:revision>
  <dcterms:created xsi:type="dcterms:W3CDTF">2019-09-23T19:52:48Z</dcterms:created>
  <dcterms:modified xsi:type="dcterms:W3CDTF">2019-10-07T08:54:02Z</dcterms:modified>
</cp:coreProperties>
</file>