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61" r:id="rId13"/>
    <p:sldId id="275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BBFD-B590-4669-965D-FBE3C6AC3DEC}" v="59" dt="2019-10-05T11:12:2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2867BBFD-B590-4669-965D-FBE3C6AC3DEC}"/>
    <pc:docChg chg="undo custSel mod addSld modSld sldOrd">
      <pc:chgData name="Barney Lawrence" userId="993b92e47e495d54" providerId="LiveId" clId="{2867BBFD-B590-4669-965D-FBE3C6AC3DEC}" dt="2019-10-05T11:47:13.316" v="288" actId="478"/>
      <pc:docMkLst>
        <pc:docMk/>
      </pc:docMkLst>
      <pc:sldChg chg="addSp delSp modSp">
        <pc:chgData name="Barney Lawrence" userId="993b92e47e495d54" providerId="LiveId" clId="{2867BBFD-B590-4669-965D-FBE3C6AC3DEC}" dt="2019-10-03T18:08:09.847" v="207" actId="1076"/>
        <pc:sldMkLst>
          <pc:docMk/>
          <pc:sldMk cId="2778868715" sldId="256"/>
        </pc:sldMkLst>
        <pc:spChg chg="mod">
          <ac:chgData name="Barney Lawrence" userId="993b92e47e495d54" providerId="LiveId" clId="{2867BBFD-B590-4669-965D-FBE3C6AC3DEC}" dt="2019-10-03T18:08:09.847" v="207" actId="1076"/>
          <ac:spMkLst>
            <pc:docMk/>
            <pc:sldMk cId="2778868715" sldId="256"/>
            <ac:spMk id="3" creationId="{D1873E0D-D8D2-4E3F-B93C-8351FFB89810}"/>
          </ac:spMkLst>
        </pc:spChg>
        <pc:spChg chg="add del">
          <ac:chgData name="Barney Lawrence" userId="993b92e47e495d54" providerId="LiveId" clId="{2867BBFD-B590-4669-965D-FBE3C6AC3DEC}" dt="2019-10-03T18:05:26.987" v="190"/>
          <ac:spMkLst>
            <pc:docMk/>
            <pc:sldMk cId="2778868715" sldId="256"/>
            <ac:spMk id="5" creationId="{EBAA8964-6C68-45E3-AEE5-62B7C34056FE}"/>
          </ac:spMkLst>
        </pc:spChg>
        <pc:spChg chg="add mod">
          <ac:chgData name="Barney Lawrence" userId="993b92e47e495d54" providerId="LiveId" clId="{2867BBFD-B590-4669-965D-FBE3C6AC3DEC}" dt="2019-10-03T18:07:00.530" v="202" actId="14100"/>
          <ac:spMkLst>
            <pc:docMk/>
            <pc:sldMk cId="2778868715" sldId="256"/>
            <ac:spMk id="6" creationId="{91B37A09-7ED7-4CE2-8DF0-EC4CB7AA59E3}"/>
          </ac:spMkLst>
        </pc:spChg>
        <pc:picChg chg="add mod">
          <ac:chgData name="Barney Lawrence" userId="993b92e47e495d54" providerId="LiveId" clId="{2867BBFD-B590-4669-965D-FBE3C6AC3DEC}" dt="2019-10-03T18:06:48.027" v="200" actId="1076"/>
          <ac:picMkLst>
            <pc:docMk/>
            <pc:sldMk cId="2778868715" sldId="256"/>
            <ac:picMk id="4" creationId="{4BE8913A-F9B3-46C9-BB49-0AF66A9BA9FC}"/>
          </ac:picMkLst>
        </pc:picChg>
      </pc:sldChg>
      <pc:sldChg chg="delSp modSp">
        <pc:chgData name="Barney Lawrence" userId="993b92e47e495d54" providerId="LiveId" clId="{2867BBFD-B590-4669-965D-FBE3C6AC3DEC}" dt="2019-10-05T11:46:56.137" v="285" actId="14100"/>
        <pc:sldMkLst>
          <pc:docMk/>
          <pc:sldMk cId="3354740050" sldId="257"/>
        </pc:sldMkLst>
        <pc:spChg chg="mod">
          <ac:chgData name="Barney Lawrence" userId="993b92e47e495d54" providerId="LiveId" clId="{2867BBFD-B590-4669-965D-FBE3C6AC3DEC}" dt="2019-10-05T11:46:56.137" v="285" actId="14100"/>
          <ac:spMkLst>
            <pc:docMk/>
            <pc:sldMk cId="3354740050" sldId="257"/>
            <ac:spMk id="2" creationId="{B9DA0F08-9297-4D4A-9644-01DF54B4B36D}"/>
          </ac:spMkLst>
        </pc:spChg>
        <pc:spChg chg="del">
          <ac:chgData name="Barney Lawrence" userId="993b92e47e495d54" providerId="LiveId" clId="{2867BBFD-B590-4669-965D-FBE3C6AC3DEC}" dt="2019-10-05T11:46:45.576" v="283" actId="478"/>
          <ac:spMkLst>
            <pc:docMk/>
            <pc:sldMk cId="3354740050" sldId="257"/>
            <ac:spMk id="3" creationId="{4A0A431F-A05F-406C-8FE4-2990B9AEBD64}"/>
          </ac:spMkLst>
        </pc:spChg>
      </pc:sldChg>
      <pc:sldChg chg="delSp modSp">
        <pc:chgData name="Barney Lawrence" userId="993b92e47e495d54" providerId="LiveId" clId="{2867BBFD-B590-4669-965D-FBE3C6AC3DEC}" dt="2019-10-05T11:47:13.316" v="288" actId="478"/>
        <pc:sldMkLst>
          <pc:docMk/>
          <pc:sldMk cId="3956873113" sldId="258"/>
        </pc:sldMkLst>
        <pc:spChg chg="mod">
          <ac:chgData name="Barney Lawrence" userId="993b92e47e495d54" providerId="LiveId" clId="{2867BBFD-B590-4669-965D-FBE3C6AC3DEC}" dt="2019-10-05T11:47:07.445" v="287" actId="14100"/>
          <ac:spMkLst>
            <pc:docMk/>
            <pc:sldMk cId="3956873113" sldId="258"/>
            <ac:spMk id="2" creationId="{5D4359BF-42B7-4B78-B7D8-4B8E6ED4FBC7}"/>
          </ac:spMkLst>
        </pc:spChg>
        <pc:spChg chg="del">
          <ac:chgData name="Barney Lawrence" userId="993b92e47e495d54" providerId="LiveId" clId="{2867BBFD-B590-4669-965D-FBE3C6AC3DEC}" dt="2019-10-05T11:47:13.316" v="288" actId="478"/>
          <ac:spMkLst>
            <pc:docMk/>
            <pc:sldMk cId="3956873113" sldId="258"/>
            <ac:spMk id="3" creationId="{91D2EB58-66B4-4EB8-AB90-34122619F965}"/>
          </ac:spMkLst>
        </pc:spChg>
      </pc:sldChg>
      <pc:sldChg chg="modSp modAnim">
        <pc:chgData name="Barney Lawrence" userId="993b92e47e495d54" providerId="LiveId" clId="{2867BBFD-B590-4669-965D-FBE3C6AC3DEC}" dt="2019-09-23T20:03:18.218" v="4"/>
        <pc:sldMkLst>
          <pc:docMk/>
          <pc:sldMk cId="2428615100" sldId="259"/>
        </pc:sldMkLst>
        <pc:spChg chg="mod">
          <ac:chgData name="Barney Lawrence" userId="993b92e47e495d54" providerId="LiveId" clId="{2867BBFD-B590-4669-965D-FBE3C6AC3DEC}" dt="2019-09-23T20:03:06.259" v="2" actId="12"/>
          <ac:spMkLst>
            <pc:docMk/>
            <pc:sldMk cId="2428615100" sldId="259"/>
            <ac:spMk id="3" creationId="{A5C26353-19A6-423E-A5AD-BCD475702147}"/>
          </ac:spMkLst>
        </pc:spChg>
      </pc:sldChg>
      <pc:sldChg chg="modSp add">
        <pc:chgData name="Barney Lawrence" userId="993b92e47e495d54" providerId="LiveId" clId="{2867BBFD-B590-4669-965D-FBE3C6AC3DEC}" dt="2019-09-23T20:03:49.234" v="19" actId="20577"/>
        <pc:sldMkLst>
          <pc:docMk/>
          <pc:sldMk cId="1000268364" sldId="260"/>
        </pc:sldMkLst>
        <pc:spChg chg="mod">
          <ac:chgData name="Barney Lawrence" userId="993b92e47e495d54" providerId="LiveId" clId="{2867BBFD-B590-4669-965D-FBE3C6AC3DEC}" dt="2019-09-23T20:03:49.234" v="19" actId="20577"/>
          <ac:spMkLst>
            <pc:docMk/>
            <pc:sldMk cId="1000268364" sldId="260"/>
            <ac:spMk id="2" creationId="{A9F942D6-9B6B-459A-8217-56250A72F501}"/>
          </ac:spMkLst>
        </pc:spChg>
      </pc:sldChg>
      <pc:sldChg chg="modSp add ord">
        <pc:chgData name="Barney Lawrence" userId="993b92e47e495d54" providerId="LiveId" clId="{2867BBFD-B590-4669-965D-FBE3C6AC3DEC}" dt="2019-10-05T11:12:28.902" v="282"/>
        <pc:sldMkLst>
          <pc:docMk/>
          <pc:sldMk cId="3528901481" sldId="261"/>
        </pc:sldMkLst>
        <pc:spChg chg="mod">
          <ac:chgData name="Barney Lawrence" userId="993b92e47e495d54" providerId="LiveId" clId="{2867BBFD-B590-4669-965D-FBE3C6AC3DEC}" dt="2019-09-23T20:04:29.548" v="69" actId="20577"/>
          <ac:spMkLst>
            <pc:docMk/>
            <pc:sldMk cId="3528901481" sldId="261"/>
            <ac:spMk id="2" creationId="{669907C2-B12B-4BDE-B503-42117E2D46A5}"/>
          </ac:spMkLst>
        </pc:spChg>
      </pc:sldChg>
      <pc:sldChg chg="modSp add">
        <pc:chgData name="Barney Lawrence" userId="993b92e47e495d54" providerId="LiveId" clId="{2867BBFD-B590-4669-965D-FBE3C6AC3DEC}" dt="2019-09-23T20:04:24.771" v="67" actId="20577"/>
        <pc:sldMkLst>
          <pc:docMk/>
          <pc:sldMk cId="535644834" sldId="262"/>
        </pc:sldMkLst>
        <pc:spChg chg="mod">
          <ac:chgData name="Barney Lawrence" userId="993b92e47e495d54" providerId="LiveId" clId="{2867BBFD-B590-4669-965D-FBE3C6AC3DEC}" dt="2019-09-23T20:04:24.771" v="67" actId="20577"/>
          <ac:spMkLst>
            <pc:docMk/>
            <pc:sldMk cId="535644834" sldId="262"/>
            <ac:spMk id="2" creationId="{FA8CD344-AF76-4724-8B3E-AD471485C4E9}"/>
          </ac:spMkLst>
        </pc:spChg>
      </pc:sldChg>
      <pc:sldChg chg="modSp add">
        <pc:chgData name="Barney Lawrence" userId="993b92e47e495d54" providerId="LiveId" clId="{2867BBFD-B590-4669-965D-FBE3C6AC3DEC}" dt="2019-09-23T20:06:33.095" v="94" actId="20577"/>
        <pc:sldMkLst>
          <pc:docMk/>
          <pc:sldMk cId="70003774" sldId="263"/>
        </pc:sldMkLst>
        <pc:spChg chg="mod">
          <ac:chgData name="Barney Lawrence" userId="993b92e47e495d54" providerId="LiveId" clId="{2867BBFD-B590-4669-965D-FBE3C6AC3DEC}" dt="2019-09-23T20:06:33.095" v="94" actId="20577"/>
          <ac:spMkLst>
            <pc:docMk/>
            <pc:sldMk cId="70003774" sldId="263"/>
            <ac:spMk id="2" creationId="{6D4E5923-8D78-4F0A-8DEE-55EA1B3541C3}"/>
          </ac:spMkLst>
        </pc:spChg>
      </pc:sldChg>
      <pc:sldChg chg="modSp add">
        <pc:chgData name="Barney Lawrence" userId="993b92e47e495d54" providerId="LiveId" clId="{2867BBFD-B590-4669-965D-FBE3C6AC3DEC}" dt="2019-09-23T20:06:46.077" v="100" actId="20577"/>
        <pc:sldMkLst>
          <pc:docMk/>
          <pc:sldMk cId="2742647616" sldId="264"/>
        </pc:sldMkLst>
        <pc:spChg chg="mod">
          <ac:chgData name="Barney Lawrence" userId="993b92e47e495d54" providerId="LiveId" clId="{2867BBFD-B590-4669-965D-FBE3C6AC3DEC}" dt="2019-09-23T20:06:46.077" v="100" actId="20577"/>
          <ac:spMkLst>
            <pc:docMk/>
            <pc:sldMk cId="2742647616" sldId="264"/>
            <ac:spMk id="2" creationId="{FAB06CAB-9B44-44DB-814D-DA696F87A73C}"/>
          </ac:spMkLst>
        </pc:spChg>
      </pc:sldChg>
      <pc:sldChg chg="modSp add">
        <pc:chgData name="Barney Lawrence" userId="993b92e47e495d54" providerId="LiveId" clId="{2867BBFD-B590-4669-965D-FBE3C6AC3DEC}" dt="2019-09-23T20:06:57.224" v="117" actId="20577"/>
        <pc:sldMkLst>
          <pc:docMk/>
          <pc:sldMk cId="2340967242" sldId="265"/>
        </pc:sldMkLst>
        <pc:spChg chg="mod">
          <ac:chgData name="Barney Lawrence" userId="993b92e47e495d54" providerId="LiveId" clId="{2867BBFD-B590-4669-965D-FBE3C6AC3DEC}" dt="2019-09-23T20:06:57.224" v="117" actId="20577"/>
          <ac:spMkLst>
            <pc:docMk/>
            <pc:sldMk cId="2340967242" sldId="265"/>
            <ac:spMk id="2" creationId="{84B8720E-DDC4-460F-A7A9-C68BA31FEAA5}"/>
          </ac:spMkLst>
        </pc:spChg>
      </pc:sldChg>
      <pc:sldChg chg="modSp add">
        <pc:chgData name="Barney Lawrence" userId="993b92e47e495d54" providerId="LiveId" clId="{2867BBFD-B590-4669-965D-FBE3C6AC3DEC}" dt="2019-09-23T20:08:29.682" v="126" actId="20577"/>
        <pc:sldMkLst>
          <pc:docMk/>
          <pc:sldMk cId="3339806678" sldId="266"/>
        </pc:sldMkLst>
        <pc:spChg chg="mod">
          <ac:chgData name="Barney Lawrence" userId="993b92e47e495d54" providerId="LiveId" clId="{2867BBFD-B590-4669-965D-FBE3C6AC3DEC}" dt="2019-09-23T20:08:29.682" v="126" actId="20577"/>
          <ac:spMkLst>
            <pc:docMk/>
            <pc:sldMk cId="3339806678" sldId="266"/>
            <ac:spMk id="2" creationId="{2430A9A7-8010-45DA-93D6-9C04BDD22EC0}"/>
          </ac:spMkLst>
        </pc:spChg>
      </pc:sldChg>
      <pc:sldChg chg="modSp add">
        <pc:chgData name="Barney Lawrence" userId="993b92e47e495d54" providerId="LiveId" clId="{2867BBFD-B590-4669-965D-FBE3C6AC3DEC}" dt="2019-09-23T20:08:38.611" v="137" actId="20577"/>
        <pc:sldMkLst>
          <pc:docMk/>
          <pc:sldMk cId="2735372073" sldId="267"/>
        </pc:sldMkLst>
        <pc:spChg chg="mod">
          <ac:chgData name="Barney Lawrence" userId="993b92e47e495d54" providerId="LiveId" clId="{2867BBFD-B590-4669-965D-FBE3C6AC3DEC}" dt="2019-09-23T20:08:38.611" v="137" actId="20577"/>
          <ac:spMkLst>
            <pc:docMk/>
            <pc:sldMk cId="2735372073" sldId="267"/>
            <ac:spMk id="2" creationId="{8CEFCF8F-2526-4E1B-B821-B2E8B941762D}"/>
          </ac:spMkLst>
        </pc:spChg>
      </pc:sldChg>
      <pc:sldChg chg="modSp add">
        <pc:chgData name="Barney Lawrence" userId="993b92e47e495d54" providerId="LiveId" clId="{2867BBFD-B590-4669-965D-FBE3C6AC3DEC}" dt="2019-09-23T20:08:55.239" v="163" actId="20577"/>
        <pc:sldMkLst>
          <pc:docMk/>
          <pc:sldMk cId="2139649521" sldId="268"/>
        </pc:sldMkLst>
        <pc:spChg chg="mod">
          <ac:chgData name="Barney Lawrence" userId="993b92e47e495d54" providerId="LiveId" clId="{2867BBFD-B590-4669-965D-FBE3C6AC3DEC}" dt="2019-09-23T20:08:55.239" v="163" actId="20577"/>
          <ac:spMkLst>
            <pc:docMk/>
            <pc:sldMk cId="2139649521" sldId="268"/>
            <ac:spMk id="2" creationId="{4645BADF-2035-4BA9-939C-18E0FAA253D6}"/>
          </ac:spMkLst>
        </pc:spChg>
      </pc:sldChg>
      <pc:sldChg chg="addSp delSp modSp add mod setBg">
        <pc:chgData name="Barney Lawrence" userId="993b92e47e495d54" providerId="LiveId" clId="{2867BBFD-B590-4669-965D-FBE3C6AC3DEC}" dt="2019-10-05T11:00:22.854" v="224" actId="14100"/>
        <pc:sldMkLst>
          <pc:docMk/>
          <pc:sldMk cId="1877771477" sldId="269"/>
        </pc:sldMkLst>
        <pc:spChg chg="add del mod">
          <ac:chgData name="Barney Lawrence" userId="993b92e47e495d54" providerId="LiveId" clId="{2867BBFD-B590-4669-965D-FBE3C6AC3DEC}" dt="2019-10-05T10:58:44.992" v="217" actId="478"/>
          <ac:spMkLst>
            <pc:docMk/>
            <pc:sldMk cId="1877771477" sldId="269"/>
            <ac:spMk id="2" creationId="{9E1A7AF2-4DB6-4FA9-8533-8C9D680EC699}"/>
          </ac:spMkLst>
        </pc:spChg>
        <pc:spChg chg="del">
          <ac:chgData name="Barney Lawrence" userId="993b92e47e495d54" providerId="LiveId" clId="{2867BBFD-B590-4669-965D-FBE3C6AC3DEC}" dt="2019-10-05T10:57:53.268" v="209"/>
          <ac:spMkLst>
            <pc:docMk/>
            <pc:sldMk cId="1877771477" sldId="269"/>
            <ac:spMk id="3" creationId="{5242E5BD-8E21-46F7-B0EC-0074203DE526}"/>
          </ac:spMkLst>
        </pc:spChg>
        <pc:spChg chg="add mod">
          <ac:chgData name="Barney Lawrence" userId="993b92e47e495d54" providerId="LiveId" clId="{2867BBFD-B590-4669-965D-FBE3C6AC3DEC}" dt="2019-10-05T11:00:22.854" v="224" actId="14100"/>
          <ac:spMkLst>
            <pc:docMk/>
            <pc:sldMk cId="1877771477" sldId="269"/>
            <ac:spMk id="5" creationId="{45C78777-32F2-4844-971D-7B37535B593E}"/>
          </ac:spMkLst>
        </pc:spChg>
        <pc:spChg chg="add del">
          <ac:chgData name="Barney Lawrence" userId="993b92e47e495d54" providerId="LiveId" clId="{2867BBFD-B590-4669-965D-FBE3C6AC3DEC}" dt="2019-10-05T10:58:39.160" v="216" actId="26606"/>
          <ac:spMkLst>
            <pc:docMk/>
            <pc:sldMk cId="1877771477" sldId="269"/>
            <ac:spMk id="8" creationId="{10E66E10-9BDA-4CA4-8693-F6F5B2638CF3}"/>
          </ac:spMkLst>
        </pc:spChg>
        <pc:spChg chg="add del">
          <ac:chgData name="Barney Lawrence" userId="993b92e47e495d54" providerId="LiveId" clId="{2867BBFD-B590-4669-965D-FBE3C6AC3DEC}" dt="2019-10-05T10:58:39.160" v="216" actId="26606"/>
          <ac:spMkLst>
            <pc:docMk/>
            <pc:sldMk cId="1877771477" sldId="269"/>
            <ac:spMk id="11" creationId="{D6EA1A26-163F-4F15-91F4-F2C51AC9C106}"/>
          </ac:spMkLst>
        </pc:spChg>
        <pc:picChg chg="add mod">
          <ac:chgData name="Barney Lawrence" userId="993b92e47e495d54" providerId="LiveId" clId="{2867BBFD-B590-4669-965D-FBE3C6AC3DEC}" dt="2019-10-05T11:00:10.877" v="222" actId="1076"/>
          <ac:picMkLst>
            <pc:docMk/>
            <pc:sldMk cId="1877771477" sldId="269"/>
            <ac:picMk id="4" creationId="{56CF9C9A-DF38-4DA5-902C-BCFB1594B1EB}"/>
          </ac:picMkLst>
        </pc:picChg>
      </pc:sldChg>
      <pc:sldChg chg="addSp delSp modSp add">
        <pc:chgData name="Barney Lawrence" userId="993b92e47e495d54" providerId="LiveId" clId="{2867BBFD-B590-4669-965D-FBE3C6AC3DEC}" dt="2019-10-05T11:02:08.057" v="231" actId="1076"/>
        <pc:sldMkLst>
          <pc:docMk/>
          <pc:sldMk cId="3675734915" sldId="270"/>
        </pc:sldMkLst>
        <pc:spChg chg="del">
          <ac:chgData name="Barney Lawrence" userId="993b92e47e495d54" providerId="LiveId" clId="{2867BBFD-B590-4669-965D-FBE3C6AC3DEC}" dt="2019-10-05T11:01:42.976" v="227" actId="478"/>
          <ac:spMkLst>
            <pc:docMk/>
            <pc:sldMk cId="3675734915" sldId="270"/>
            <ac:spMk id="2" creationId="{397578CB-0DBD-49D6-BFD8-854EB6A2F372}"/>
          </ac:spMkLst>
        </pc:spChg>
        <pc:spChg chg="del">
          <ac:chgData name="Barney Lawrence" userId="993b92e47e495d54" providerId="LiveId" clId="{2867BBFD-B590-4669-965D-FBE3C6AC3DEC}" dt="2019-10-05T11:01:38.860" v="226"/>
          <ac:spMkLst>
            <pc:docMk/>
            <pc:sldMk cId="3675734915" sldId="270"/>
            <ac:spMk id="3" creationId="{5930CF7E-A488-48DB-AE8C-3F607D92FC80}"/>
          </ac:spMkLst>
        </pc:spChg>
        <pc:spChg chg="add mod">
          <ac:chgData name="Barney Lawrence" userId="993b92e47e495d54" providerId="LiveId" clId="{2867BBFD-B590-4669-965D-FBE3C6AC3DEC}" dt="2019-10-05T11:02:08.057" v="231" actId="1076"/>
          <ac:spMkLst>
            <pc:docMk/>
            <pc:sldMk cId="3675734915" sldId="270"/>
            <ac:spMk id="5" creationId="{1D6931A2-1D28-409D-80EF-5CD678FC3843}"/>
          </ac:spMkLst>
        </pc:spChg>
        <pc:picChg chg="add mod">
          <ac:chgData name="Barney Lawrence" userId="993b92e47e495d54" providerId="LiveId" clId="{2867BBFD-B590-4669-965D-FBE3C6AC3DEC}" dt="2019-10-05T11:01:52.732" v="229" actId="14100"/>
          <ac:picMkLst>
            <pc:docMk/>
            <pc:sldMk cId="3675734915" sldId="270"/>
            <ac:picMk id="4" creationId="{E207DF32-7438-40EC-B297-A99BBE357710}"/>
          </ac:picMkLst>
        </pc:picChg>
      </pc:sldChg>
      <pc:sldChg chg="addSp delSp modSp add">
        <pc:chgData name="Barney Lawrence" userId="993b92e47e495d54" providerId="LiveId" clId="{2867BBFD-B590-4669-965D-FBE3C6AC3DEC}" dt="2019-10-05T11:03:23.336" v="241" actId="1076"/>
        <pc:sldMkLst>
          <pc:docMk/>
          <pc:sldMk cId="2615885262" sldId="271"/>
        </pc:sldMkLst>
        <pc:spChg chg="del">
          <ac:chgData name="Barney Lawrence" userId="993b92e47e495d54" providerId="LiveId" clId="{2867BBFD-B590-4669-965D-FBE3C6AC3DEC}" dt="2019-10-05T11:02:57.806" v="237" actId="478"/>
          <ac:spMkLst>
            <pc:docMk/>
            <pc:sldMk cId="2615885262" sldId="271"/>
            <ac:spMk id="2" creationId="{DA56ACF3-4416-4967-BCFD-F4312A1CF443}"/>
          </ac:spMkLst>
        </pc:spChg>
        <pc:spChg chg="del">
          <ac:chgData name="Barney Lawrence" userId="993b92e47e495d54" providerId="LiveId" clId="{2867BBFD-B590-4669-965D-FBE3C6AC3DEC}" dt="2019-10-05T11:02:53.431" v="236"/>
          <ac:spMkLst>
            <pc:docMk/>
            <pc:sldMk cId="2615885262" sldId="271"/>
            <ac:spMk id="3" creationId="{74F94224-2A1A-4559-8783-09F6F47609B1}"/>
          </ac:spMkLst>
        </pc:spChg>
        <pc:spChg chg="add mod">
          <ac:chgData name="Barney Lawrence" userId="993b92e47e495d54" providerId="LiveId" clId="{2867BBFD-B590-4669-965D-FBE3C6AC3DEC}" dt="2019-10-05T11:03:23.336" v="241" actId="1076"/>
          <ac:spMkLst>
            <pc:docMk/>
            <pc:sldMk cId="2615885262" sldId="271"/>
            <ac:spMk id="5" creationId="{B1583507-ECEA-4DFF-9E0E-D50FF968D2C3}"/>
          </ac:spMkLst>
        </pc:spChg>
        <pc:picChg chg="add mod">
          <ac:chgData name="Barney Lawrence" userId="993b92e47e495d54" providerId="LiveId" clId="{2867BBFD-B590-4669-965D-FBE3C6AC3DEC}" dt="2019-10-05T11:03:07.553" v="239" actId="14100"/>
          <ac:picMkLst>
            <pc:docMk/>
            <pc:sldMk cId="2615885262" sldId="271"/>
            <ac:picMk id="4" creationId="{11D88558-1DC5-4B10-8EF0-CDB59F2F51B6}"/>
          </ac:picMkLst>
        </pc:picChg>
      </pc:sldChg>
      <pc:sldChg chg="addSp delSp modSp add">
        <pc:chgData name="Barney Lawrence" userId="993b92e47e495d54" providerId="LiveId" clId="{2867BBFD-B590-4669-965D-FBE3C6AC3DEC}" dt="2019-10-05T11:05:49.851" v="255" actId="1076"/>
        <pc:sldMkLst>
          <pc:docMk/>
          <pc:sldMk cId="122906651" sldId="272"/>
        </pc:sldMkLst>
        <pc:spChg chg="del">
          <ac:chgData name="Barney Lawrence" userId="993b92e47e495d54" providerId="LiveId" clId="{2867BBFD-B590-4669-965D-FBE3C6AC3DEC}" dt="2019-10-05T11:04:47.959" v="243" actId="478"/>
          <ac:spMkLst>
            <pc:docMk/>
            <pc:sldMk cId="122906651" sldId="272"/>
            <ac:spMk id="2" creationId="{92014D71-A9BB-4938-9756-AA5AA9CC2B1C}"/>
          </ac:spMkLst>
        </pc:spChg>
        <pc:spChg chg="del">
          <ac:chgData name="Barney Lawrence" userId="993b92e47e495d54" providerId="LiveId" clId="{2867BBFD-B590-4669-965D-FBE3C6AC3DEC}" dt="2019-10-05T11:04:44.329" v="242"/>
          <ac:spMkLst>
            <pc:docMk/>
            <pc:sldMk cId="122906651" sldId="272"/>
            <ac:spMk id="3" creationId="{68145508-2B41-4B2C-925C-0372D507F56E}"/>
          </ac:spMkLst>
        </pc:spChg>
        <pc:spChg chg="add mod">
          <ac:chgData name="Barney Lawrence" userId="993b92e47e495d54" providerId="LiveId" clId="{2867BBFD-B590-4669-965D-FBE3C6AC3DEC}" dt="2019-10-05T11:05:49.851" v="255" actId="1076"/>
          <ac:spMkLst>
            <pc:docMk/>
            <pc:sldMk cId="122906651" sldId="272"/>
            <ac:spMk id="5" creationId="{DE56B7BC-3096-4DD6-91C6-A3C0B88F2CEF}"/>
          </ac:spMkLst>
        </pc:spChg>
        <pc:spChg chg="add mod">
          <ac:chgData name="Barney Lawrence" userId="993b92e47e495d54" providerId="LiveId" clId="{2867BBFD-B590-4669-965D-FBE3C6AC3DEC}" dt="2019-10-05T11:05:40.651" v="254" actId="1076"/>
          <ac:spMkLst>
            <pc:docMk/>
            <pc:sldMk cId="122906651" sldId="272"/>
            <ac:spMk id="6" creationId="{30227E88-5E8F-4E27-92D1-808D6940104F}"/>
          </ac:spMkLst>
        </pc:spChg>
        <pc:spChg chg="add mod">
          <ac:chgData name="Barney Lawrence" userId="993b92e47e495d54" providerId="LiveId" clId="{2867BBFD-B590-4669-965D-FBE3C6AC3DEC}" dt="2019-10-05T11:05:34.059" v="253" actId="1076"/>
          <ac:spMkLst>
            <pc:docMk/>
            <pc:sldMk cId="122906651" sldId="272"/>
            <ac:spMk id="7" creationId="{6A806346-3673-42DB-8C66-114026302EAA}"/>
          </ac:spMkLst>
        </pc:spChg>
        <pc:spChg chg="add mod">
          <ac:chgData name="Barney Lawrence" userId="993b92e47e495d54" providerId="LiveId" clId="{2867BBFD-B590-4669-965D-FBE3C6AC3DEC}" dt="2019-10-05T11:05:28.419" v="252" actId="1076"/>
          <ac:spMkLst>
            <pc:docMk/>
            <pc:sldMk cId="122906651" sldId="272"/>
            <ac:spMk id="8" creationId="{19BFD65D-73D6-4341-91D5-48C912FCCFBE}"/>
          </ac:spMkLst>
        </pc:spChg>
        <pc:picChg chg="add mod">
          <ac:chgData name="Barney Lawrence" userId="993b92e47e495d54" providerId="LiveId" clId="{2867BBFD-B590-4669-965D-FBE3C6AC3DEC}" dt="2019-10-05T11:05:12.982" v="247" actId="1076"/>
          <ac:picMkLst>
            <pc:docMk/>
            <pc:sldMk cId="122906651" sldId="272"/>
            <ac:picMk id="4" creationId="{78BFB897-ACBB-4CBA-8B04-A7B6A2DA867D}"/>
          </ac:picMkLst>
        </pc:picChg>
      </pc:sldChg>
      <pc:sldChg chg="addSp delSp modSp add">
        <pc:chgData name="Barney Lawrence" userId="993b92e47e495d54" providerId="LiveId" clId="{2867BBFD-B590-4669-965D-FBE3C6AC3DEC}" dt="2019-10-05T11:08:26.959" v="265" actId="14100"/>
        <pc:sldMkLst>
          <pc:docMk/>
          <pc:sldMk cId="2870919643" sldId="273"/>
        </pc:sldMkLst>
        <pc:spChg chg="del">
          <ac:chgData name="Barney Lawrence" userId="993b92e47e495d54" providerId="LiveId" clId="{2867BBFD-B590-4669-965D-FBE3C6AC3DEC}" dt="2019-10-05T11:07:28.642" v="257" actId="478"/>
          <ac:spMkLst>
            <pc:docMk/>
            <pc:sldMk cId="2870919643" sldId="273"/>
            <ac:spMk id="2" creationId="{C96C9401-4970-4F7E-B9AE-D4BEC00569A6}"/>
          </ac:spMkLst>
        </pc:spChg>
        <pc:spChg chg="del">
          <ac:chgData name="Barney Lawrence" userId="993b92e47e495d54" providerId="LiveId" clId="{2867BBFD-B590-4669-965D-FBE3C6AC3DEC}" dt="2019-10-05T11:07:24.371" v="256"/>
          <ac:spMkLst>
            <pc:docMk/>
            <pc:sldMk cId="2870919643" sldId="273"/>
            <ac:spMk id="3" creationId="{135E70CF-8133-444C-B24D-5AE8E43912F0}"/>
          </ac:spMkLst>
        </pc:spChg>
        <pc:spChg chg="add mod">
          <ac:chgData name="Barney Lawrence" userId="993b92e47e495d54" providerId="LiveId" clId="{2867BBFD-B590-4669-965D-FBE3C6AC3DEC}" dt="2019-10-05T11:08:26.959" v="265" actId="14100"/>
          <ac:spMkLst>
            <pc:docMk/>
            <pc:sldMk cId="2870919643" sldId="273"/>
            <ac:spMk id="5" creationId="{1AE38C29-8A41-4493-8BC5-1F5FA988EEB6}"/>
          </ac:spMkLst>
        </pc:spChg>
        <pc:spChg chg="add mod">
          <ac:chgData name="Barney Lawrence" userId="993b92e47e495d54" providerId="LiveId" clId="{2867BBFD-B590-4669-965D-FBE3C6AC3DEC}" dt="2019-10-05T11:08:02.082" v="261" actId="11529"/>
          <ac:spMkLst>
            <pc:docMk/>
            <pc:sldMk cId="2870919643" sldId="273"/>
            <ac:spMk id="6" creationId="{7BA68199-77D2-4D93-8242-F0A49A9341F8}"/>
          </ac:spMkLst>
        </pc:spChg>
        <pc:spChg chg="add mod">
          <ac:chgData name="Barney Lawrence" userId="993b92e47e495d54" providerId="LiveId" clId="{2867BBFD-B590-4669-965D-FBE3C6AC3DEC}" dt="2019-10-05T11:08:23.277" v="264" actId="11529"/>
          <ac:spMkLst>
            <pc:docMk/>
            <pc:sldMk cId="2870919643" sldId="273"/>
            <ac:spMk id="7" creationId="{8DF37701-33A3-4699-9BB6-3F967E64B2A0}"/>
          </ac:spMkLst>
        </pc:spChg>
        <pc:picChg chg="add mod">
          <ac:chgData name="Barney Lawrence" userId="993b92e47e495d54" providerId="LiveId" clId="{2867BBFD-B590-4669-965D-FBE3C6AC3DEC}" dt="2019-10-05T11:08:08.907" v="263" actId="1076"/>
          <ac:picMkLst>
            <pc:docMk/>
            <pc:sldMk cId="2870919643" sldId="273"/>
            <ac:picMk id="4" creationId="{E95A1853-66F8-4F50-BBF6-3BBDFEA68ADE}"/>
          </ac:picMkLst>
        </pc:picChg>
      </pc:sldChg>
      <pc:sldChg chg="addSp delSp modSp add">
        <pc:chgData name="Barney Lawrence" userId="993b92e47e495d54" providerId="LiveId" clId="{2867BBFD-B590-4669-965D-FBE3C6AC3DEC}" dt="2019-10-05T11:10:03.562" v="273" actId="1076"/>
        <pc:sldMkLst>
          <pc:docMk/>
          <pc:sldMk cId="1980731210" sldId="274"/>
        </pc:sldMkLst>
        <pc:spChg chg="del">
          <ac:chgData name="Barney Lawrence" userId="993b92e47e495d54" providerId="LiveId" clId="{2867BBFD-B590-4669-965D-FBE3C6AC3DEC}" dt="2019-10-05T11:09:32.371" v="267" actId="478"/>
          <ac:spMkLst>
            <pc:docMk/>
            <pc:sldMk cId="1980731210" sldId="274"/>
            <ac:spMk id="2" creationId="{BA67EE7E-6EA7-41F4-B9A3-4C8AA7CF984F}"/>
          </ac:spMkLst>
        </pc:spChg>
        <pc:spChg chg="del">
          <ac:chgData name="Barney Lawrence" userId="993b92e47e495d54" providerId="LiveId" clId="{2867BBFD-B590-4669-965D-FBE3C6AC3DEC}" dt="2019-10-05T11:09:26.945" v="266"/>
          <ac:spMkLst>
            <pc:docMk/>
            <pc:sldMk cId="1980731210" sldId="274"/>
            <ac:spMk id="3" creationId="{A9C276E9-EA57-40F6-B8E6-E91BD57E9F3F}"/>
          </ac:spMkLst>
        </pc:spChg>
        <pc:spChg chg="add mod">
          <ac:chgData name="Barney Lawrence" userId="993b92e47e495d54" providerId="LiveId" clId="{2867BBFD-B590-4669-965D-FBE3C6AC3DEC}" dt="2019-10-05T11:10:03.562" v="273" actId="1076"/>
          <ac:spMkLst>
            <pc:docMk/>
            <pc:sldMk cId="1980731210" sldId="274"/>
            <ac:spMk id="5" creationId="{B242D611-5DE5-494A-AA92-EB82DEC97080}"/>
          </ac:spMkLst>
        </pc:spChg>
        <pc:picChg chg="add mod">
          <ac:chgData name="Barney Lawrence" userId="993b92e47e495d54" providerId="LiveId" clId="{2867BBFD-B590-4669-965D-FBE3C6AC3DEC}" dt="2019-10-05T11:09:58.859" v="272" actId="1076"/>
          <ac:picMkLst>
            <pc:docMk/>
            <pc:sldMk cId="1980731210" sldId="274"/>
            <ac:picMk id="4" creationId="{14DC487F-23E0-45ED-936C-2D548CCF18F6}"/>
          </ac:picMkLst>
        </pc:picChg>
      </pc:sldChg>
      <pc:sldChg chg="addSp delSp modSp add">
        <pc:chgData name="Barney Lawrence" userId="993b92e47e495d54" providerId="LiveId" clId="{2867BBFD-B590-4669-965D-FBE3C6AC3DEC}" dt="2019-10-05T11:12:10.311" v="281" actId="1076"/>
        <pc:sldMkLst>
          <pc:docMk/>
          <pc:sldMk cId="815898707" sldId="275"/>
        </pc:sldMkLst>
        <pc:spChg chg="del">
          <ac:chgData name="Barney Lawrence" userId="993b92e47e495d54" providerId="LiveId" clId="{2867BBFD-B590-4669-965D-FBE3C6AC3DEC}" dt="2019-10-05T11:11:37.824" v="276" actId="478"/>
          <ac:spMkLst>
            <pc:docMk/>
            <pc:sldMk cId="815898707" sldId="275"/>
            <ac:spMk id="2" creationId="{F1461CA0-BFEF-41E7-8389-D002316ED1A2}"/>
          </ac:spMkLst>
        </pc:spChg>
        <pc:spChg chg="del">
          <ac:chgData name="Barney Lawrence" userId="993b92e47e495d54" providerId="LiveId" clId="{2867BBFD-B590-4669-965D-FBE3C6AC3DEC}" dt="2019-10-05T11:11:34.384" v="275"/>
          <ac:spMkLst>
            <pc:docMk/>
            <pc:sldMk cId="815898707" sldId="275"/>
            <ac:spMk id="3" creationId="{FDC4AFCE-6051-498C-AC78-E257648210CE}"/>
          </ac:spMkLst>
        </pc:spChg>
        <pc:spChg chg="add mod">
          <ac:chgData name="Barney Lawrence" userId="993b92e47e495d54" providerId="LiveId" clId="{2867BBFD-B590-4669-965D-FBE3C6AC3DEC}" dt="2019-10-05T11:12:00.194" v="279" actId="11529"/>
          <ac:spMkLst>
            <pc:docMk/>
            <pc:sldMk cId="815898707" sldId="275"/>
            <ac:spMk id="5" creationId="{A063BA35-FC74-4FC6-B21C-F9142D2140E5}"/>
          </ac:spMkLst>
        </pc:spChg>
        <pc:spChg chg="add mod">
          <ac:chgData name="Barney Lawrence" userId="993b92e47e495d54" providerId="LiveId" clId="{2867BBFD-B590-4669-965D-FBE3C6AC3DEC}" dt="2019-10-05T11:12:10.311" v="281" actId="1076"/>
          <ac:spMkLst>
            <pc:docMk/>
            <pc:sldMk cId="815898707" sldId="275"/>
            <ac:spMk id="6" creationId="{A2C6F5BD-A5E6-4CA6-812B-2BE51E62299C}"/>
          </ac:spMkLst>
        </pc:spChg>
        <pc:picChg chg="add mod">
          <ac:chgData name="Barney Lawrence" userId="993b92e47e495d54" providerId="LiveId" clId="{2867BBFD-B590-4669-965D-FBE3C6AC3DEC}" dt="2019-10-05T11:11:48.617" v="278" actId="14100"/>
          <ac:picMkLst>
            <pc:docMk/>
            <pc:sldMk cId="815898707" sldId="275"/>
            <ac:picMk id="4" creationId="{8B2454C7-8D2A-46C6-AF59-D5D28CBFC4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1-8239-429B-B9D6-137BB27C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277476" cy="3352800"/>
          </a:xfrm>
        </p:spPr>
        <p:txBody>
          <a:bodyPr/>
          <a:lstStyle/>
          <a:p>
            <a:r>
              <a:rPr lang="en-GB" b="1" dirty="0"/>
              <a:t>T-SQL - Beyond the Basics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73E0D-D8D2-4E3F-B93C-8351FFB89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3300307"/>
            <a:ext cx="3294888" cy="164592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Barney Lawrence</a:t>
            </a:r>
          </a:p>
          <a:p>
            <a:endParaRPr lang="en-GB" b="1" dirty="0"/>
          </a:p>
          <a:p>
            <a:r>
              <a:rPr lang="en-GB" b="1" dirty="0"/>
              <a:t>@</a:t>
            </a:r>
            <a:r>
              <a:rPr lang="en-GB" b="1" dirty="0" err="1"/>
              <a:t>SQLBarney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8913A-F9B3-46C9-BB49-0AF66A9B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99" y="4252269"/>
            <a:ext cx="2342681" cy="2357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B37A09-7ED7-4CE2-8DF0-EC4CB7AA59E3}"/>
              </a:ext>
            </a:extLst>
          </p:cNvPr>
          <p:cNvSpPr/>
          <p:nvPr/>
        </p:nvSpPr>
        <p:spPr>
          <a:xfrm>
            <a:off x="7402287" y="3033757"/>
            <a:ext cx="4643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https://github.com/BarneyLawrence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/Sessions-TSQL-BeyondTheBasics</a:t>
            </a:r>
          </a:p>
        </p:txBody>
      </p:sp>
    </p:spTree>
    <p:extLst>
      <p:ext uri="{BB962C8B-B14F-4D97-AF65-F5344CB8AC3E}">
        <p14:creationId xmlns:p14="http://schemas.microsoft.com/office/powerpoint/2010/main" val="277886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A1853-66F8-4F50-BBF6-3BBDFEA68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1" y="111710"/>
            <a:ext cx="10659382" cy="650980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AE38C29-8A41-4493-8BC5-1F5FA988EEB6}"/>
              </a:ext>
            </a:extLst>
          </p:cNvPr>
          <p:cNvSpPr/>
          <p:nvPr/>
        </p:nvSpPr>
        <p:spPr>
          <a:xfrm>
            <a:off x="6900792" y="1698171"/>
            <a:ext cx="4562159" cy="3783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BA68199-77D2-4D93-8242-F0A49A9341F8}"/>
              </a:ext>
            </a:extLst>
          </p:cNvPr>
          <p:cNvSpPr/>
          <p:nvPr/>
        </p:nvSpPr>
        <p:spPr>
          <a:xfrm>
            <a:off x="7751805" y="4382530"/>
            <a:ext cx="3711146" cy="329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DF37701-33A3-4699-9BB6-3F967E64B2A0}"/>
              </a:ext>
            </a:extLst>
          </p:cNvPr>
          <p:cNvSpPr/>
          <p:nvPr/>
        </p:nvSpPr>
        <p:spPr>
          <a:xfrm>
            <a:off x="7208108" y="2615514"/>
            <a:ext cx="4254843" cy="329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1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C487F-23E0-45ED-936C-2D548CCF1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48" y="118113"/>
            <a:ext cx="10484434" cy="641231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242D611-5DE5-494A-AA92-EB82DEC97080}"/>
              </a:ext>
            </a:extLst>
          </p:cNvPr>
          <p:cNvSpPr/>
          <p:nvPr/>
        </p:nvSpPr>
        <p:spPr>
          <a:xfrm>
            <a:off x="7679288" y="3226300"/>
            <a:ext cx="3927866" cy="405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3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C2-B12B-4BDE-B503-42117E2D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Custom 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C2E9-47E3-43E4-BCE0-F9002DB3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0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454C7-8D2A-46C6-AF59-D5D28CBFC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22" y="138245"/>
            <a:ext cx="11350344" cy="642021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A063BA35-FC74-4FC6-B21C-F9142D2140E5}"/>
              </a:ext>
            </a:extLst>
          </p:cNvPr>
          <p:cNvSpPr/>
          <p:nvPr/>
        </p:nvSpPr>
        <p:spPr>
          <a:xfrm>
            <a:off x="8490857" y="1427905"/>
            <a:ext cx="3270219" cy="405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2C6F5BD-A5E6-4CA6-812B-2BE51E62299C}"/>
              </a:ext>
            </a:extLst>
          </p:cNvPr>
          <p:cNvSpPr/>
          <p:nvPr/>
        </p:nvSpPr>
        <p:spPr>
          <a:xfrm>
            <a:off x="8490857" y="2437040"/>
            <a:ext cx="3270219" cy="405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9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– Alt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17F1-2417-4009-A29E-BA9E9F30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4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5923-8D78-4F0A-8DEE-55EA1B3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62B5-2D0C-40E6-B17F-25C9E2BE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CAB-9B44-44DB-814D-DA696F8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6816-B9EF-4A26-A84F-863BEBF7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720E-DDC4-460F-A7A9-C68BA31F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31F7-7A40-47F1-A123-C59ED07E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A9A7-8010-45DA-93D6-9C04BDD2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9FFA-49C1-4E27-9A07-86FF2D76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CF8F-2526-4E1B-B821-B2E8B941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0CA9-3CDD-47F2-AD17-A9FADDC3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7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0F08-9297-4D4A-9644-01DF54B4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4561446" cy="1658198"/>
          </a:xfrm>
        </p:spPr>
        <p:txBody>
          <a:bodyPr>
            <a:normAutofit/>
          </a:bodyPr>
          <a:lstStyle/>
          <a:p>
            <a:r>
              <a:rPr lang="en-GB" sz="8000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35474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ADF-2035-4BA9-939C-18E0FAA2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FA5C-F239-41DE-9367-3F198CD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4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9BF-42B7-4B78-B7D8-4B8E6ED4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2955068" cy="1658198"/>
          </a:xfrm>
        </p:spPr>
        <p:txBody>
          <a:bodyPr>
            <a:normAutofit/>
          </a:bodyPr>
          <a:lstStyle/>
          <a:p>
            <a:r>
              <a:rPr lang="en-GB" sz="80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95687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A9A4-ECBE-4B33-9DCC-7A398098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6353-19A6-423E-A5AD-BCD4757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9520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SSMS Tips and Tricks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Common Table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Apply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Window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Unpivoting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4286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42D6-9B6B-459A-8217-56250A72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AC99-559D-4657-A3F0-64DBAE3E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6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F9C9A-DF38-4DA5-902C-BCFB1594B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03" y="274615"/>
            <a:ext cx="9348517" cy="630877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45C78777-32F2-4844-971D-7B37535B593E}"/>
              </a:ext>
            </a:extLst>
          </p:cNvPr>
          <p:cNvSpPr/>
          <p:nvPr/>
        </p:nvSpPr>
        <p:spPr>
          <a:xfrm>
            <a:off x="7101381" y="2627870"/>
            <a:ext cx="3076468" cy="423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7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7DF32-7438-40EC-B297-A99BBE357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29" y="290669"/>
            <a:ext cx="8034888" cy="579482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D6931A2-1D28-409D-80EF-5CD678FC3843}"/>
              </a:ext>
            </a:extLst>
          </p:cNvPr>
          <p:cNvSpPr/>
          <p:nvPr/>
        </p:nvSpPr>
        <p:spPr>
          <a:xfrm>
            <a:off x="4427858" y="2943647"/>
            <a:ext cx="4427858" cy="382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3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88558-1DC5-4B10-8EF0-CDB59F2F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2" y="196076"/>
            <a:ext cx="9027111" cy="643445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1583507-ECEA-4DFF-9E0E-D50FF968D2C3}"/>
              </a:ext>
            </a:extLst>
          </p:cNvPr>
          <p:cNvSpPr/>
          <p:nvPr/>
        </p:nvSpPr>
        <p:spPr>
          <a:xfrm>
            <a:off x="6418817" y="3852305"/>
            <a:ext cx="4414345" cy="4549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FB897-ACBB-4CBA-8B04-A7B6A2DA8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32" y="101983"/>
            <a:ext cx="10477660" cy="645363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DE56B7BC-3096-4DD6-91C6-A3C0B88F2CEF}"/>
              </a:ext>
            </a:extLst>
          </p:cNvPr>
          <p:cNvSpPr/>
          <p:nvPr/>
        </p:nvSpPr>
        <p:spPr>
          <a:xfrm>
            <a:off x="8342999" y="3477016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227E88-5E8F-4E27-92D1-808D6940104F}"/>
              </a:ext>
            </a:extLst>
          </p:cNvPr>
          <p:cNvSpPr/>
          <p:nvPr/>
        </p:nvSpPr>
        <p:spPr>
          <a:xfrm>
            <a:off x="8343000" y="4043403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A806346-3673-42DB-8C66-114026302EAA}"/>
              </a:ext>
            </a:extLst>
          </p:cNvPr>
          <p:cNvSpPr/>
          <p:nvPr/>
        </p:nvSpPr>
        <p:spPr>
          <a:xfrm>
            <a:off x="8343001" y="4609790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9BFD65D-73D6-4341-91D5-48C912FCCFBE}"/>
              </a:ext>
            </a:extLst>
          </p:cNvPr>
          <p:cNvSpPr/>
          <p:nvPr/>
        </p:nvSpPr>
        <p:spPr>
          <a:xfrm>
            <a:off x="8343002" y="4940115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65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67</TotalTime>
  <Words>64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 Light</vt:lpstr>
      <vt:lpstr>Metropolitan</vt:lpstr>
      <vt:lpstr>T-SQL - Beyond the Basics </vt:lpstr>
      <vt:lpstr>About Me</vt:lpstr>
      <vt:lpstr>Why?</vt:lpstr>
      <vt:lpstr>Content</vt:lpstr>
      <vt:lpstr>SSMS -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SSMS - Custom Keyboard Shortcuts</vt:lpstr>
      <vt:lpstr>PowerPoint Presentation</vt:lpstr>
      <vt:lpstr>SSMS – Alt Key</vt:lpstr>
      <vt:lpstr>Common Table Expressions</vt:lpstr>
      <vt:lpstr>APPLY</vt:lpstr>
      <vt:lpstr>Window Functions</vt:lpstr>
      <vt:lpstr>Pivoting</vt:lpstr>
      <vt:lpstr>Unpivoting</vt:lpstr>
      <vt:lpstr>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- Beyond the Basics </dc:title>
  <dc:creator>Barney Lawrence</dc:creator>
  <cp:lastModifiedBy>Barney Lawrence</cp:lastModifiedBy>
  <cp:revision>1</cp:revision>
  <dcterms:created xsi:type="dcterms:W3CDTF">2019-09-23T19:52:48Z</dcterms:created>
  <dcterms:modified xsi:type="dcterms:W3CDTF">2019-10-05T11:47:18Z</dcterms:modified>
</cp:coreProperties>
</file>