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FA5E3-95A2-4B1F-92FC-32A189B3BF82}" v="181" dt="2021-05-22T15:40:35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9E5FA5E3-95A2-4B1F-92FC-32A189B3BF82}"/>
    <pc:docChg chg="undo custSel addSld delSld modSld">
      <pc:chgData name="Barney Lawrence" userId="993b92e47e495d54" providerId="LiveId" clId="{9E5FA5E3-95A2-4B1F-92FC-32A189B3BF82}" dt="2021-05-22T18:34:15.503" v="561" actId="1076"/>
      <pc:docMkLst>
        <pc:docMk/>
      </pc:docMkLst>
      <pc:sldChg chg="modSp mod">
        <pc:chgData name="Barney Lawrence" userId="993b92e47e495d54" providerId="LiveId" clId="{9E5FA5E3-95A2-4B1F-92FC-32A189B3BF82}" dt="2021-05-22T18:34:15.503" v="561" actId="1076"/>
        <pc:sldMkLst>
          <pc:docMk/>
          <pc:sldMk cId="2513921360" sldId="256"/>
        </pc:sldMkLst>
        <pc:spChg chg="mod">
          <ac:chgData name="Barney Lawrence" userId="993b92e47e495d54" providerId="LiveId" clId="{9E5FA5E3-95A2-4B1F-92FC-32A189B3BF82}" dt="2021-05-22T11:15:12.795" v="164" actId="2711"/>
          <ac:spMkLst>
            <pc:docMk/>
            <pc:sldMk cId="2513921360" sldId="256"/>
            <ac:spMk id="2" creationId="{FEC092D0-B24C-4F84-B17A-805F5EF87DF6}"/>
          </ac:spMkLst>
        </pc:spChg>
        <pc:spChg chg="mod">
          <ac:chgData name="Barney Lawrence" userId="993b92e47e495d54" providerId="LiveId" clId="{9E5FA5E3-95A2-4B1F-92FC-32A189B3BF82}" dt="2021-05-22T18:34:15.503" v="561" actId="1076"/>
          <ac:spMkLst>
            <pc:docMk/>
            <pc:sldMk cId="2513921360" sldId="256"/>
            <ac:spMk id="3" creationId="{5E2BC4E4-4417-4529-B841-CDBACCC63DB7}"/>
          </ac:spMkLst>
        </pc:spChg>
      </pc:sldChg>
      <pc:sldChg chg="del">
        <pc:chgData name="Barney Lawrence" userId="993b92e47e495d54" providerId="LiveId" clId="{9E5FA5E3-95A2-4B1F-92FC-32A189B3BF82}" dt="2021-05-22T10:52:14.897" v="0" actId="47"/>
        <pc:sldMkLst>
          <pc:docMk/>
          <pc:sldMk cId="3160795114" sldId="262"/>
        </pc:sldMkLst>
      </pc:sldChg>
      <pc:sldChg chg="addSp modSp mod modAnim">
        <pc:chgData name="Barney Lawrence" userId="993b92e47e495d54" providerId="LiveId" clId="{9E5FA5E3-95A2-4B1F-92FC-32A189B3BF82}" dt="2021-05-22T11:57:21.261" v="432"/>
        <pc:sldMkLst>
          <pc:docMk/>
          <pc:sldMk cId="195028335" sldId="263"/>
        </pc:sldMkLst>
        <pc:spChg chg="add mod">
          <ac:chgData name="Barney Lawrence" userId="993b92e47e495d54" providerId="LiveId" clId="{9E5FA5E3-95A2-4B1F-92FC-32A189B3BF82}" dt="2021-05-22T11:57:18.020" v="431" actId="1076"/>
          <ac:spMkLst>
            <pc:docMk/>
            <pc:sldMk cId="195028335" sldId="263"/>
            <ac:spMk id="5" creationId="{CAE697FE-E516-428E-95DE-9F3B3294E27E}"/>
          </ac:spMkLst>
        </pc:spChg>
        <pc:spChg chg="add mod ord">
          <ac:chgData name="Barney Lawrence" userId="993b92e47e495d54" providerId="LiveId" clId="{9E5FA5E3-95A2-4B1F-92FC-32A189B3BF82}" dt="2021-05-22T11:56:59.445" v="429" actId="167"/>
          <ac:spMkLst>
            <pc:docMk/>
            <pc:sldMk cId="195028335" sldId="263"/>
            <ac:spMk id="6" creationId="{A4373B99-73C1-4B56-B4EB-A60E0469CD32}"/>
          </ac:spMkLst>
        </pc:spChg>
      </pc:sldChg>
      <pc:sldChg chg="addSp delSp modSp add mod modTransition modAnim">
        <pc:chgData name="Barney Lawrence" userId="993b92e47e495d54" providerId="LiveId" clId="{9E5FA5E3-95A2-4B1F-92FC-32A189B3BF82}" dt="2021-05-22T11:53:28.428" v="403" actId="20577"/>
        <pc:sldMkLst>
          <pc:docMk/>
          <pc:sldMk cId="3509109110" sldId="264"/>
        </pc:sldMkLst>
        <pc:spChg chg="add del mod">
          <ac:chgData name="Barney Lawrence" userId="993b92e47e495d54" providerId="LiveId" clId="{9E5FA5E3-95A2-4B1F-92FC-32A189B3BF82}" dt="2021-05-22T11:00:02.892" v="10" actId="478"/>
          <ac:spMkLst>
            <pc:docMk/>
            <pc:sldMk cId="3509109110" sldId="264"/>
            <ac:spMk id="2" creationId="{D75795DB-7CA6-4CED-98EF-D58AE2677888}"/>
          </ac:spMkLst>
        </pc:spChg>
        <pc:spChg chg="mod">
          <ac:chgData name="Barney Lawrence" userId="993b92e47e495d54" providerId="LiveId" clId="{9E5FA5E3-95A2-4B1F-92FC-32A189B3BF82}" dt="2021-05-22T11:14:01.368" v="158" actId="14100"/>
          <ac:spMkLst>
            <pc:docMk/>
            <pc:sldMk cId="3509109110" sldId="264"/>
            <ac:spMk id="3" creationId="{81F17058-281D-4BAF-BDAE-A571D311B7FC}"/>
          </ac:spMkLst>
        </pc:spChg>
        <pc:spChg chg="add del mod">
          <ac:chgData name="Barney Lawrence" userId="993b92e47e495d54" providerId="LiveId" clId="{9E5FA5E3-95A2-4B1F-92FC-32A189B3BF82}" dt="2021-05-22T11:16:14.094" v="165" actId="20577"/>
          <ac:spMkLst>
            <pc:docMk/>
            <pc:sldMk cId="3509109110" sldId="264"/>
            <ac:spMk id="5" creationId="{E5BD564E-D194-4997-8637-6C81B6C9A4E9}"/>
          </ac:spMkLst>
        </pc:spChg>
        <pc:spChg chg="add mod ord">
          <ac:chgData name="Barney Lawrence" userId="993b92e47e495d54" providerId="LiveId" clId="{9E5FA5E3-95A2-4B1F-92FC-32A189B3BF82}" dt="2021-05-22T11:05:11.904" v="54" actId="13822"/>
          <ac:spMkLst>
            <pc:docMk/>
            <pc:sldMk cId="3509109110" sldId="264"/>
            <ac:spMk id="6" creationId="{6B8D85D7-601B-4EC1-9D9D-33A70F865B14}"/>
          </ac:spMkLst>
        </pc:spChg>
        <pc:spChg chg="add mod">
          <ac:chgData name="Barney Lawrence" userId="993b92e47e495d54" providerId="LiveId" clId="{9E5FA5E3-95A2-4B1F-92FC-32A189B3BF82}" dt="2021-05-22T11:11:33.432" v="102" actId="1076"/>
          <ac:spMkLst>
            <pc:docMk/>
            <pc:sldMk cId="3509109110" sldId="264"/>
            <ac:spMk id="9" creationId="{9339BD38-83EB-4700-BFEF-B14CE7ADD9A9}"/>
          </ac:spMkLst>
        </pc:spChg>
        <pc:spChg chg="add mod">
          <ac:chgData name="Barney Lawrence" userId="993b92e47e495d54" providerId="LiveId" clId="{9E5FA5E3-95A2-4B1F-92FC-32A189B3BF82}" dt="2021-05-22T11:53:28.428" v="403" actId="20577"/>
          <ac:spMkLst>
            <pc:docMk/>
            <pc:sldMk cId="3509109110" sldId="264"/>
            <ac:spMk id="10" creationId="{51E983A9-5BD6-4A15-A29D-19A7127B0201}"/>
          </ac:spMkLst>
        </pc:spChg>
        <pc:picChg chg="add del">
          <ac:chgData name="Barney Lawrence" userId="993b92e47e495d54" providerId="LiveId" clId="{9E5FA5E3-95A2-4B1F-92FC-32A189B3BF82}" dt="2021-05-22T11:05:44.041" v="62" actId="22"/>
          <ac:picMkLst>
            <pc:docMk/>
            <pc:sldMk cId="3509109110" sldId="264"/>
            <ac:picMk id="8" creationId="{A9216E16-B6DC-4595-A70A-B4FCD018B3CE}"/>
          </ac:picMkLst>
        </pc:picChg>
      </pc:sldChg>
      <pc:sldChg chg="addSp modSp add mod modAnim">
        <pc:chgData name="Barney Lawrence" userId="993b92e47e495d54" providerId="LiveId" clId="{9E5FA5E3-95A2-4B1F-92FC-32A189B3BF82}" dt="2021-05-22T11:53:24.342" v="401" actId="20577"/>
        <pc:sldMkLst>
          <pc:docMk/>
          <pc:sldMk cId="123079889" sldId="265"/>
        </pc:sldMkLst>
        <pc:spChg chg="mod">
          <ac:chgData name="Barney Lawrence" userId="993b92e47e495d54" providerId="LiveId" clId="{9E5FA5E3-95A2-4B1F-92FC-32A189B3BF82}" dt="2021-05-22T11:24:51.269" v="227" actId="20577"/>
          <ac:spMkLst>
            <pc:docMk/>
            <pc:sldMk cId="123079889" sldId="265"/>
            <ac:spMk id="5" creationId="{E5BD564E-D194-4997-8637-6C81B6C9A4E9}"/>
          </ac:spMkLst>
        </pc:spChg>
        <pc:spChg chg="add mod">
          <ac:chgData name="Barney Lawrence" userId="993b92e47e495d54" providerId="LiveId" clId="{9E5FA5E3-95A2-4B1F-92FC-32A189B3BF82}" dt="2021-05-22T11:26:32.134" v="246" actId="15"/>
          <ac:spMkLst>
            <pc:docMk/>
            <pc:sldMk cId="123079889" sldId="265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2T11:53:24.342" v="401" actId="20577"/>
          <ac:spMkLst>
            <pc:docMk/>
            <pc:sldMk cId="123079889" sldId="265"/>
            <ac:spMk id="10" creationId="{51E983A9-5BD6-4A15-A29D-19A7127B0201}"/>
          </ac:spMkLst>
        </pc:spChg>
      </pc:sldChg>
      <pc:sldChg chg="add del">
        <pc:chgData name="Barney Lawrence" userId="993b92e47e495d54" providerId="LiveId" clId="{9E5FA5E3-95A2-4B1F-92FC-32A189B3BF82}" dt="2021-05-22T11:06:07.638" v="70"/>
        <pc:sldMkLst>
          <pc:docMk/>
          <pc:sldMk cId="1503830220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2753761795" sldId="265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01411305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296024403" sldId="266"/>
        </pc:sldMkLst>
      </pc:sldChg>
      <pc:sldChg chg="add del">
        <pc:chgData name="Barney Lawrence" userId="993b92e47e495d54" providerId="LiveId" clId="{9E5FA5E3-95A2-4B1F-92FC-32A189B3BF82}" dt="2021-05-22T11:06:07.015" v="69"/>
        <pc:sldMkLst>
          <pc:docMk/>
          <pc:sldMk cId="2101542821" sldId="266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2551394143" sldId="266"/>
        </pc:sldMkLst>
      </pc:sldChg>
      <pc:sldChg chg="addSp delSp modSp add mod delAnim modAnim">
        <pc:chgData name="Barney Lawrence" userId="993b92e47e495d54" providerId="LiveId" clId="{9E5FA5E3-95A2-4B1F-92FC-32A189B3BF82}" dt="2021-05-22T11:53:19.863" v="399" actId="20577"/>
        <pc:sldMkLst>
          <pc:docMk/>
          <pc:sldMk cId="3811828667" sldId="266"/>
        </pc:sldMkLst>
        <pc:spChg chg="add mod">
          <ac:chgData name="Barney Lawrence" userId="993b92e47e495d54" providerId="LiveId" clId="{9E5FA5E3-95A2-4B1F-92FC-32A189B3BF82}" dt="2021-05-22T11:42:19.908" v="320" actId="1076"/>
          <ac:spMkLst>
            <pc:docMk/>
            <pc:sldMk cId="3811828667" sldId="266"/>
            <ac:spMk id="4" creationId="{56AA53C2-A803-461D-A987-6125EAF4F8DD}"/>
          </ac:spMkLst>
        </pc:spChg>
        <pc:spChg chg="del">
          <ac:chgData name="Barney Lawrence" userId="993b92e47e495d54" providerId="LiveId" clId="{9E5FA5E3-95A2-4B1F-92FC-32A189B3BF82}" dt="2021-05-22T11:28:50.832" v="270" actId="478"/>
          <ac:spMkLst>
            <pc:docMk/>
            <pc:sldMk cId="3811828667" sldId="266"/>
            <ac:spMk id="5" creationId="{E5BD564E-D194-4997-8637-6C81B6C9A4E9}"/>
          </ac:spMkLst>
        </pc:spChg>
        <pc:spChg chg="add mod">
          <ac:chgData name="Barney Lawrence" userId="993b92e47e495d54" providerId="LiveId" clId="{9E5FA5E3-95A2-4B1F-92FC-32A189B3BF82}" dt="2021-05-22T11:30:49.384" v="287" actId="20577"/>
          <ac:spMkLst>
            <pc:docMk/>
            <pc:sldMk cId="3811828667" sldId="266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27:33.279" v="261" actId="20577"/>
          <ac:spMkLst>
            <pc:docMk/>
            <pc:sldMk cId="3811828667" sldId="266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1:53:19.863" v="399" actId="20577"/>
          <ac:spMkLst>
            <pc:docMk/>
            <pc:sldMk cId="3811828667" sldId="266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2:44.734" v="324" actId="1076"/>
          <ac:spMkLst>
            <pc:docMk/>
            <pc:sldMk cId="3811828667" sldId="266"/>
            <ac:spMk id="11" creationId="{7D9B307F-5B2D-4D9D-8370-1FFCBD6C07D9}"/>
          </ac:spMkLst>
        </pc:spChg>
        <pc:spChg chg="add mod">
          <ac:chgData name="Barney Lawrence" userId="993b92e47e495d54" providerId="LiveId" clId="{9E5FA5E3-95A2-4B1F-92FC-32A189B3BF82}" dt="2021-05-22T11:42:35.916" v="323" actId="1076"/>
          <ac:spMkLst>
            <pc:docMk/>
            <pc:sldMk cId="3811828667" sldId="266"/>
            <ac:spMk id="12" creationId="{2333EE50-44C8-4343-9830-A1FB82567C82}"/>
          </ac:spMkLst>
        </pc:sp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441659387" sldId="267"/>
        </pc:sldMkLst>
      </pc:sldChg>
      <pc:sldChg chg="addSp modSp add mod modAnim">
        <pc:chgData name="Barney Lawrence" userId="993b92e47e495d54" providerId="LiveId" clId="{9E5FA5E3-95A2-4B1F-92FC-32A189B3BF82}" dt="2021-05-22T11:53:15.479" v="397" actId="20577"/>
        <pc:sldMkLst>
          <pc:docMk/>
          <pc:sldMk cId="673249806" sldId="267"/>
        </pc:sldMkLst>
        <pc:spChg chg="add mod">
          <ac:chgData name="Barney Lawrence" userId="993b92e47e495d54" providerId="LiveId" clId="{9E5FA5E3-95A2-4B1F-92FC-32A189B3BF82}" dt="2021-05-22T11:43:17.688" v="327" actId="1076"/>
          <ac:spMkLst>
            <pc:docMk/>
            <pc:sldMk cId="673249806" sldId="267"/>
            <ac:spMk id="7" creationId="{C35062EC-7E85-4C8B-995C-4922088174B7}"/>
          </ac:spMkLst>
        </pc:spChg>
        <pc:spChg chg="mod">
          <ac:chgData name="Barney Lawrence" userId="993b92e47e495d54" providerId="LiveId" clId="{9E5FA5E3-95A2-4B1F-92FC-32A189B3BF82}" dt="2021-05-22T11:31:03.353" v="291" actId="20577"/>
          <ac:spMkLst>
            <pc:docMk/>
            <pc:sldMk cId="673249806" sldId="267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5.479" v="397" actId="20577"/>
          <ac:spMkLst>
            <pc:docMk/>
            <pc:sldMk cId="673249806" sldId="267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3:39.822" v="331" actId="1076"/>
          <ac:spMkLst>
            <pc:docMk/>
            <pc:sldMk cId="673249806" sldId="267"/>
            <ac:spMk id="11" creationId="{8BE53223-1203-41BF-B1BC-EDE7552BDF8E}"/>
          </ac:spMkLst>
        </pc:spChg>
        <pc:spChg chg="add mod">
          <ac:chgData name="Barney Lawrence" userId="993b92e47e495d54" providerId="LiveId" clId="{9E5FA5E3-95A2-4B1F-92FC-32A189B3BF82}" dt="2021-05-22T11:43:31.355" v="330" actId="1076"/>
          <ac:spMkLst>
            <pc:docMk/>
            <pc:sldMk cId="673249806" sldId="267"/>
            <ac:spMk id="12" creationId="{989D1442-0AC8-49B6-865B-44953744C2DC}"/>
          </ac:spMkLst>
        </pc:spChg>
        <pc:spChg chg="add mod">
          <ac:chgData name="Barney Lawrence" userId="993b92e47e495d54" providerId="LiveId" clId="{9E5FA5E3-95A2-4B1F-92FC-32A189B3BF82}" dt="2021-05-22T11:44:22.708" v="340" actId="1076"/>
          <ac:spMkLst>
            <pc:docMk/>
            <pc:sldMk cId="673249806" sldId="267"/>
            <ac:spMk id="13" creationId="{2FDA6A14-813F-46F1-80C6-532ABFF829B6}"/>
          </ac:spMkLst>
        </pc:spChg>
        <pc:spChg chg="add mod">
          <ac:chgData name="Barney Lawrence" userId="993b92e47e495d54" providerId="LiveId" clId="{9E5FA5E3-95A2-4B1F-92FC-32A189B3BF82}" dt="2021-05-22T11:44:27.232" v="341" actId="1076"/>
          <ac:spMkLst>
            <pc:docMk/>
            <pc:sldMk cId="673249806" sldId="267"/>
            <ac:spMk id="14" creationId="{A9424E35-7CC6-433F-BA07-753FC88858EA}"/>
          </ac:spMkLst>
        </pc:spChg>
        <pc:spChg chg="add mod">
          <ac:chgData name="Barney Lawrence" userId="993b92e47e495d54" providerId="LiveId" clId="{9E5FA5E3-95A2-4B1F-92FC-32A189B3BF82}" dt="2021-05-22T11:44:35.527" v="342" actId="1076"/>
          <ac:spMkLst>
            <pc:docMk/>
            <pc:sldMk cId="673249806" sldId="267"/>
            <ac:spMk id="15" creationId="{36EFD5BA-6C6B-4AF0-97B1-8D3BF05001FD}"/>
          </ac:spMkLst>
        </pc:spChg>
        <pc:spChg chg="add mod">
          <ac:chgData name="Barney Lawrence" userId="993b92e47e495d54" providerId="LiveId" clId="{9E5FA5E3-95A2-4B1F-92FC-32A189B3BF82}" dt="2021-05-22T11:44:40.114" v="343" actId="1076"/>
          <ac:spMkLst>
            <pc:docMk/>
            <pc:sldMk cId="673249806" sldId="267"/>
            <ac:spMk id="16" creationId="{AD10A23C-7735-4081-A4D8-BE15AB6310CF}"/>
          </ac:spMkLst>
        </pc:spChg>
        <pc:spChg chg="add mod">
          <ac:chgData name="Barney Lawrence" userId="993b92e47e495d54" providerId="LiveId" clId="{9E5FA5E3-95A2-4B1F-92FC-32A189B3BF82}" dt="2021-05-22T11:44:46.802" v="344" actId="1076"/>
          <ac:spMkLst>
            <pc:docMk/>
            <pc:sldMk cId="673249806" sldId="267"/>
            <ac:spMk id="17" creationId="{1A7E0B3C-39D6-47F4-B436-EBCF17431981}"/>
          </ac:spMkLst>
        </pc:spChg>
        <pc:spChg chg="add mod">
          <ac:chgData name="Barney Lawrence" userId="993b92e47e495d54" providerId="LiveId" clId="{9E5FA5E3-95A2-4B1F-92FC-32A189B3BF82}" dt="2021-05-22T11:44:53.216" v="345" actId="1076"/>
          <ac:spMkLst>
            <pc:docMk/>
            <pc:sldMk cId="673249806" sldId="267"/>
            <ac:spMk id="18" creationId="{0B6E8A42-AF03-4D38-9BC8-AD1D22720CBA}"/>
          </ac:spMkLst>
        </pc:spChg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1659040407" sldId="267"/>
        </pc:sldMkLst>
      </pc:sldChg>
      <pc:sldChg chg="add del">
        <pc:chgData name="Barney Lawrence" userId="993b92e47e495d54" providerId="LiveId" clId="{9E5FA5E3-95A2-4B1F-92FC-32A189B3BF82}" dt="2021-05-22T11:06:06.699" v="68"/>
        <pc:sldMkLst>
          <pc:docMk/>
          <pc:sldMk cId="2347921705" sldId="267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157407650" sldId="268"/>
        </pc:sldMkLst>
      </pc:sldChg>
      <pc:sldChg chg="addSp modSp add mod modAnim">
        <pc:chgData name="Barney Lawrence" userId="993b92e47e495d54" providerId="LiveId" clId="{9E5FA5E3-95A2-4B1F-92FC-32A189B3BF82}" dt="2021-05-22T11:53:11.070" v="395" actId="20577"/>
        <pc:sldMkLst>
          <pc:docMk/>
          <pc:sldMk cId="2391369999" sldId="268"/>
        </pc:sldMkLst>
        <pc:spChg chg="add mod">
          <ac:chgData name="Barney Lawrence" userId="993b92e47e495d54" providerId="LiveId" clId="{9E5FA5E3-95A2-4B1F-92FC-32A189B3BF82}" dt="2021-05-22T11:48:30.490" v="370" actId="14100"/>
          <ac:spMkLst>
            <pc:docMk/>
            <pc:sldMk cId="2391369999" sldId="268"/>
            <ac:spMk id="2" creationId="{75F57F9F-4EEA-4848-9BF6-41BDFA11E5AA}"/>
          </ac:spMkLst>
        </pc:spChg>
        <pc:spChg chg="add mod">
          <ac:chgData name="Barney Lawrence" userId="993b92e47e495d54" providerId="LiveId" clId="{9E5FA5E3-95A2-4B1F-92FC-32A189B3BF82}" dt="2021-05-22T11:45:35.762" v="355" actId="1076"/>
          <ac:spMkLst>
            <pc:docMk/>
            <pc:sldMk cId="2391369999" sldId="268"/>
            <ac:spMk id="7" creationId="{6722D654-BD68-4C15-B779-A900C1FF5609}"/>
          </ac:spMkLst>
        </pc:spChg>
        <pc:spChg chg="mod">
          <ac:chgData name="Barney Lawrence" userId="993b92e47e495d54" providerId="LiveId" clId="{9E5FA5E3-95A2-4B1F-92FC-32A189B3BF82}" dt="2021-05-22T11:36:02.216" v="317" actId="20577"/>
          <ac:spMkLst>
            <pc:docMk/>
            <pc:sldMk cId="2391369999" sldId="268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1.070" v="395" actId="20577"/>
          <ac:spMkLst>
            <pc:docMk/>
            <pc:sldMk cId="2391369999" sldId="268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5:39.140" v="356" actId="1076"/>
          <ac:spMkLst>
            <pc:docMk/>
            <pc:sldMk cId="2391369999" sldId="268"/>
            <ac:spMk id="11" creationId="{88ACE057-ED1C-44AD-B77D-F4BF21F91634}"/>
          </ac:spMkLst>
        </pc:spChg>
        <pc:spChg chg="add mod">
          <ac:chgData name="Barney Lawrence" userId="993b92e47e495d54" providerId="LiveId" clId="{9E5FA5E3-95A2-4B1F-92FC-32A189B3BF82}" dt="2021-05-22T11:45:44.356" v="357" actId="1076"/>
          <ac:spMkLst>
            <pc:docMk/>
            <pc:sldMk cId="2391369999" sldId="268"/>
            <ac:spMk id="12" creationId="{84A67EE9-0DFD-4168-8B30-30E2A213C05F}"/>
          </ac:spMkLst>
        </pc:spChg>
        <pc:spChg chg="add mod">
          <ac:chgData name="Barney Lawrence" userId="993b92e47e495d54" providerId="LiveId" clId="{9E5FA5E3-95A2-4B1F-92FC-32A189B3BF82}" dt="2021-05-22T11:45:49.702" v="358" actId="1076"/>
          <ac:spMkLst>
            <pc:docMk/>
            <pc:sldMk cId="2391369999" sldId="268"/>
            <ac:spMk id="13" creationId="{77928D3D-66FF-4E00-BDC2-D8F5293F87F6}"/>
          </ac:spMkLst>
        </pc:spChg>
        <pc:spChg chg="add mod">
          <ac:chgData name="Barney Lawrence" userId="993b92e47e495d54" providerId="LiveId" clId="{9E5FA5E3-95A2-4B1F-92FC-32A189B3BF82}" dt="2021-05-22T11:45:54.862" v="359" actId="1076"/>
          <ac:spMkLst>
            <pc:docMk/>
            <pc:sldMk cId="2391369999" sldId="268"/>
            <ac:spMk id="14" creationId="{523F097C-32A9-4FEB-9312-E0031204ACDC}"/>
          </ac:spMkLst>
        </pc:spChg>
        <pc:spChg chg="add mod">
          <ac:chgData name="Barney Lawrence" userId="993b92e47e495d54" providerId="LiveId" clId="{9E5FA5E3-95A2-4B1F-92FC-32A189B3BF82}" dt="2021-05-22T11:46:03.038" v="360" actId="1076"/>
          <ac:spMkLst>
            <pc:docMk/>
            <pc:sldMk cId="2391369999" sldId="268"/>
            <ac:spMk id="15" creationId="{A468AC1B-44FD-4256-B075-C02F0A186EC1}"/>
          </ac:spMkLst>
        </pc:spChg>
        <pc:spChg chg="add mod">
          <ac:chgData name="Barney Lawrence" userId="993b92e47e495d54" providerId="LiveId" clId="{9E5FA5E3-95A2-4B1F-92FC-32A189B3BF82}" dt="2021-05-22T11:46:14.194" v="361" actId="1076"/>
          <ac:spMkLst>
            <pc:docMk/>
            <pc:sldMk cId="2391369999" sldId="268"/>
            <ac:spMk id="16" creationId="{73A3B7B8-E430-404E-8342-90FC0E9B7041}"/>
          </ac:spMkLst>
        </pc:spChg>
        <pc:spChg chg="add mod">
          <ac:chgData name="Barney Lawrence" userId="993b92e47e495d54" providerId="LiveId" clId="{9E5FA5E3-95A2-4B1F-92FC-32A189B3BF82}" dt="2021-05-22T11:46:58.911" v="365" actId="1076"/>
          <ac:spMkLst>
            <pc:docMk/>
            <pc:sldMk cId="2391369999" sldId="268"/>
            <ac:spMk id="17" creationId="{E713BBEC-3AC6-4759-967D-7B9D0762FC58}"/>
          </ac:spMkLst>
        </pc:spChg>
        <pc:spChg chg="add mod">
          <ac:chgData name="Barney Lawrence" userId="993b92e47e495d54" providerId="LiveId" clId="{9E5FA5E3-95A2-4B1F-92FC-32A189B3BF82}" dt="2021-05-22T11:48:49.471" v="375" actId="14100"/>
          <ac:spMkLst>
            <pc:docMk/>
            <pc:sldMk cId="2391369999" sldId="268"/>
            <ac:spMk id="18" creationId="{6C89F0AC-63FC-4107-9084-12DFB02E4051}"/>
          </ac:spMkLst>
        </pc:spChg>
        <pc:spChg chg="add mod">
          <ac:chgData name="Barney Lawrence" userId="993b92e47e495d54" providerId="LiveId" clId="{9E5FA5E3-95A2-4B1F-92FC-32A189B3BF82}" dt="2021-05-22T11:48:39.688" v="373" actId="1076"/>
          <ac:spMkLst>
            <pc:docMk/>
            <pc:sldMk cId="2391369999" sldId="268"/>
            <ac:spMk id="19" creationId="{F0B7E452-05B1-4978-AE8D-0BF43FF9B785}"/>
          </ac:spMkLst>
        </pc:spChg>
      </pc:sldChg>
      <pc:sldChg chg="add del">
        <pc:chgData name="Barney Lawrence" userId="993b92e47e495d54" providerId="LiveId" clId="{9E5FA5E3-95A2-4B1F-92FC-32A189B3BF82}" dt="2021-05-22T11:06:06.067" v="67"/>
        <pc:sldMkLst>
          <pc:docMk/>
          <pc:sldMk cId="2713746833" sldId="268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93425136" sldId="268"/>
        </pc:sldMkLst>
      </pc:sldChg>
      <pc:sldChg chg="add del">
        <pc:chgData name="Barney Lawrence" userId="993b92e47e495d54" providerId="LiveId" clId="{9E5FA5E3-95A2-4B1F-92FC-32A189B3BF82}" dt="2021-05-22T11:05:57.090" v="64"/>
        <pc:sldMkLst>
          <pc:docMk/>
          <pc:sldMk cId="235063386" sldId="269"/>
        </pc:sldMkLst>
      </pc:sldChg>
      <pc:sldChg chg="addSp delSp modSp add mod delAnim modAnim">
        <pc:chgData name="Barney Lawrence" userId="993b92e47e495d54" providerId="LiveId" clId="{9E5FA5E3-95A2-4B1F-92FC-32A189B3BF82}" dt="2021-05-22T12:09:05.219" v="472" actId="20577"/>
        <pc:sldMkLst>
          <pc:docMk/>
          <pc:sldMk cId="1901173862" sldId="269"/>
        </pc:sldMkLst>
        <pc:spChg chg="del">
          <ac:chgData name="Barney Lawrence" userId="993b92e47e495d54" providerId="LiveId" clId="{9E5FA5E3-95A2-4B1F-92FC-32A189B3BF82}" dt="2021-05-22T11:53:52.312" v="406" actId="478"/>
          <ac:spMkLst>
            <pc:docMk/>
            <pc:sldMk cId="1901173862" sldId="269"/>
            <ac:spMk id="5" creationId="{E5BD564E-D194-4997-8637-6C81B6C9A4E9}"/>
          </ac:spMkLst>
        </pc:spChg>
        <pc:spChg chg="del mod">
          <ac:chgData name="Barney Lawrence" userId="993b92e47e495d54" providerId="LiveId" clId="{9E5FA5E3-95A2-4B1F-92FC-32A189B3BF82}" dt="2021-05-22T11:53:50.568" v="405" actId="478"/>
          <ac:spMkLst>
            <pc:docMk/>
            <pc:sldMk cId="1901173862" sldId="269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2T11:52:43.872" v="384" actId="20577"/>
          <ac:spMkLst>
            <pc:docMk/>
            <pc:sldMk cId="1901173862" sldId="269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9:05.219" v="472" actId="20577"/>
          <ac:spMkLst>
            <pc:docMk/>
            <pc:sldMk cId="1901173862" sldId="269"/>
            <ac:spMk id="10" creationId="{51E983A9-5BD6-4A15-A29D-19A7127B0201}"/>
          </ac:spMkLst>
        </pc:spChg>
        <pc:spChg chg="add del mod">
          <ac:chgData name="Barney Lawrence" userId="993b92e47e495d54" providerId="LiveId" clId="{9E5FA5E3-95A2-4B1F-92FC-32A189B3BF82}" dt="2021-05-22T11:54:39.642" v="413" actId="478"/>
          <ac:spMkLst>
            <pc:docMk/>
            <pc:sldMk cId="1901173862" sldId="269"/>
            <ac:spMk id="11" creationId="{F3450F56-33B0-44B0-8F12-D878BFB631A6}"/>
          </ac:spMkLst>
        </pc:spChg>
        <pc:spChg chg="add mod">
          <ac:chgData name="Barney Lawrence" userId="993b92e47e495d54" providerId="LiveId" clId="{9E5FA5E3-95A2-4B1F-92FC-32A189B3BF82}" dt="2021-05-22T11:55:44.959" v="424" actId="20577"/>
          <ac:spMkLst>
            <pc:docMk/>
            <pc:sldMk cId="1901173862" sldId="269"/>
            <ac:spMk id="12" creationId="{018FAE64-A98E-49B1-984D-9C00F355959B}"/>
          </ac:spMkLst>
        </pc:spChg>
        <pc:spChg chg="add mod ord">
          <ac:chgData name="Barney Lawrence" userId="993b92e47e495d54" providerId="LiveId" clId="{9E5FA5E3-95A2-4B1F-92FC-32A189B3BF82}" dt="2021-05-22T11:59:55.360" v="444" actId="171"/>
          <ac:spMkLst>
            <pc:docMk/>
            <pc:sldMk cId="1901173862" sldId="269"/>
            <ac:spMk id="13" creationId="{35BB6847-183D-4344-9F83-53AFA7A3DB2C}"/>
          </ac:spMkLst>
        </pc:spChg>
        <pc:spChg chg="add del mod">
          <ac:chgData name="Barney Lawrence" userId="993b92e47e495d54" providerId="LiveId" clId="{9E5FA5E3-95A2-4B1F-92FC-32A189B3BF82}" dt="2021-05-22T12:08:25.554" v="446"/>
          <ac:spMkLst>
            <pc:docMk/>
            <pc:sldMk cId="1901173862" sldId="269"/>
            <ac:spMk id="14" creationId="{9D9F178A-C46D-4504-BB75-B49CAD63238D}"/>
          </ac:spMkLst>
        </pc:sp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959488590" sldId="269"/>
        </pc:sldMkLst>
      </pc:sldChg>
      <pc:sldChg chg="add del">
        <pc:chgData name="Barney Lawrence" userId="993b92e47e495d54" providerId="LiveId" clId="{9E5FA5E3-95A2-4B1F-92FC-32A189B3BF82}" dt="2021-05-22T11:06:04.983" v="66"/>
        <pc:sldMkLst>
          <pc:docMk/>
          <pc:sldMk cId="3014602027" sldId="269"/>
        </pc:sldMkLst>
      </pc:sldChg>
      <pc:sldChg chg="addSp delSp modSp add mod delAnim modAnim">
        <pc:chgData name="Barney Lawrence" userId="993b92e47e495d54" providerId="LiveId" clId="{9E5FA5E3-95A2-4B1F-92FC-32A189B3BF82}" dt="2021-05-22T15:40:35.245" v="558"/>
        <pc:sldMkLst>
          <pc:docMk/>
          <pc:sldMk cId="3149118441" sldId="270"/>
        </pc:sldMkLst>
        <pc:spChg chg="add mod">
          <ac:chgData name="Barney Lawrence" userId="993b92e47e495d54" providerId="LiveId" clId="{9E5FA5E3-95A2-4B1F-92FC-32A189B3BF82}" dt="2021-05-22T15:38:40.074" v="547" actId="1076"/>
          <ac:spMkLst>
            <pc:docMk/>
            <pc:sldMk cId="3149118441" sldId="270"/>
            <ac:spMk id="8" creationId="{6BE83D7D-2EF9-4951-848B-6DE9A7E82B3C}"/>
          </ac:spMkLst>
        </pc:spChg>
        <pc:spChg chg="mod">
          <ac:chgData name="Barney Lawrence" userId="993b92e47e495d54" providerId="LiveId" clId="{9E5FA5E3-95A2-4B1F-92FC-32A189B3BF82}" dt="2021-05-22T12:08:37.415" v="452" actId="20577"/>
          <ac:spMkLst>
            <pc:docMk/>
            <pc:sldMk cId="3149118441" sldId="270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8:56.927" v="460" actId="20577"/>
          <ac:spMkLst>
            <pc:docMk/>
            <pc:sldMk cId="3149118441" sldId="270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5:38:33.196" v="546" actId="1076"/>
          <ac:spMkLst>
            <pc:docMk/>
            <pc:sldMk cId="3149118441" sldId="270"/>
            <ac:spMk id="11" creationId="{49F455BA-07A2-4B41-8C43-4FE5471F1D57}"/>
          </ac:spMkLst>
        </pc:spChg>
        <pc:spChg chg="del mod">
          <ac:chgData name="Barney Lawrence" userId="993b92e47e495d54" providerId="LiveId" clId="{9E5FA5E3-95A2-4B1F-92FC-32A189B3BF82}" dt="2021-05-22T12:20:07.815" v="476" actId="478"/>
          <ac:spMkLst>
            <pc:docMk/>
            <pc:sldMk cId="3149118441" sldId="270"/>
            <ac:spMk id="12" creationId="{018FAE64-A98E-49B1-984D-9C00F355959B}"/>
          </ac:spMkLst>
        </pc:spChg>
        <pc:spChg chg="add mod">
          <ac:chgData name="Barney Lawrence" userId="993b92e47e495d54" providerId="LiveId" clId="{9E5FA5E3-95A2-4B1F-92FC-32A189B3BF82}" dt="2021-05-22T15:27:23.799" v="536" actId="1076"/>
          <ac:spMkLst>
            <pc:docMk/>
            <pc:sldMk cId="3149118441" sldId="270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2T15:38:46.896" v="552" actId="20577"/>
          <ac:spMkLst>
            <pc:docMk/>
            <pc:sldMk cId="3149118441" sldId="270"/>
            <ac:spMk id="13" creationId="{35BB6847-183D-4344-9F83-53AFA7A3D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2D0-B24C-4F84-B17A-805F5EF8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505" y="1822223"/>
            <a:ext cx="10782300" cy="3352800"/>
          </a:xfrm>
        </p:spPr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GB" sz="9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tensible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arkup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C4E4-4417-4529-B841-CDBACCC6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979" y="5524300"/>
            <a:ext cx="3689859" cy="860805"/>
          </a:xfrm>
        </p:spPr>
        <p:txBody>
          <a:bodyPr>
            <a:noAutofit/>
          </a:bodyPr>
          <a:lstStyle/>
          <a:p>
            <a:r>
              <a:rPr lang="en-GB" sz="6000" dirty="0">
                <a:cs typeface="Courier New" panose="02070309020205020404" pitchFamily="49" charset="0"/>
              </a:rPr>
              <a:t>With T-SQL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A9386E-F695-4564-B48F-672C1DB8548D}"/>
              </a:ext>
            </a:extLst>
          </p:cNvPr>
          <p:cNvSpPr txBox="1">
            <a:spLocks/>
          </p:cNvSpPr>
          <p:nvPr/>
        </p:nvSpPr>
        <p:spPr>
          <a:xfrm>
            <a:off x="379810" y="362974"/>
            <a:ext cx="9228201" cy="860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>
                <a:cs typeface="Courier New" panose="02070309020205020404" pitchFamily="49" charset="0"/>
              </a:rPr>
              <a:t>An Introduction to Querying</a:t>
            </a:r>
          </a:p>
        </p:txBody>
      </p:sp>
    </p:spTree>
    <p:extLst>
      <p:ext uri="{BB962C8B-B14F-4D97-AF65-F5344CB8AC3E}">
        <p14:creationId xmlns:p14="http://schemas.microsoft.com/office/powerpoint/2010/main" val="251392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AA53C2-A803-461D-A987-6125EAF4F8DD}"/>
              </a:ext>
            </a:extLst>
          </p:cNvPr>
          <p:cNvSpPr/>
          <p:nvPr/>
        </p:nvSpPr>
        <p:spPr>
          <a:xfrm>
            <a:off x="5451080" y="2872708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9B307F-5B2D-4D9D-8370-1FFCBD6C07D9}"/>
              </a:ext>
            </a:extLst>
          </p:cNvPr>
          <p:cNvSpPr/>
          <p:nvPr/>
        </p:nvSpPr>
        <p:spPr>
          <a:xfrm>
            <a:off x="446081" y="264051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3EE50-44C8-4343-9830-A1FB82567C82}"/>
              </a:ext>
            </a:extLst>
          </p:cNvPr>
          <p:cNvSpPr/>
          <p:nvPr/>
        </p:nvSpPr>
        <p:spPr>
          <a:xfrm>
            <a:off x="446081" y="154046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2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Topping.ToppingXML.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5062EC-7E85-4C8B-995C-4922088174B7}"/>
              </a:ext>
            </a:extLst>
          </p:cNvPr>
          <p:cNvSpPr/>
          <p:nvPr/>
        </p:nvSpPr>
        <p:spPr>
          <a:xfrm>
            <a:off x="5490324" y="3065006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53223-1203-41BF-B1BC-EDE7552BDF8E}"/>
              </a:ext>
            </a:extLst>
          </p:cNvPr>
          <p:cNvSpPr/>
          <p:nvPr/>
        </p:nvSpPr>
        <p:spPr>
          <a:xfrm>
            <a:off x="446735" y="2649014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D1442-0AC8-49B6-865B-44953744C2DC}"/>
              </a:ext>
            </a:extLst>
          </p:cNvPr>
          <p:cNvSpPr/>
          <p:nvPr/>
        </p:nvSpPr>
        <p:spPr>
          <a:xfrm>
            <a:off x="446735" y="154373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DA6A14-813F-46F1-80C6-532ABFF829B6}"/>
              </a:ext>
            </a:extLst>
          </p:cNvPr>
          <p:cNvSpPr/>
          <p:nvPr/>
        </p:nvSpPr>
        <p:spPr>
          <a:xfrm>
            <a:off x="5490324" y="351560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424E35-7CC6-433F-BA07-753FC88858EA}"/>
              </a:ext>
            </a:extLst>
          </p:cNvPr>
          <p:cNvSpPr/>
          <p:nvPr/>
        </p:nvSpPr>
        <p:spPr>
          <a:xfrm>
            <a:off x="682202" y="1824223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EFD5BA-6C6B-4AF0-97B1-8D3BF05001FD}"/>
              </a:ext>
            </a:extLst>
          </p:cNvPr>
          <p:cNvSpPr/>
          <p:nvPr/>
        </p:nvSpPr>
        <p:spPr>
          <a:xfrm>
            <a:off x="682202" y="209043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0A23C-7735-4081-A4D8-BE15AB6310CF}"/>
              </a:ext>
            </a:extLst>
          </p:cNvPr>
          <p:cNvSpPr/>
          <p:nvPr/>
        </p:nvSpPr>
        <p:spPr>
          <a:xfrm>
            <a:off x="682201" y="291358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E0B3C-39D6-47F4-B436-EBCF17431981}"/>
              </a:ext>
            </a:extLst>
          </p:cNvPr>
          <p:cNvSpPr/>
          <p:nvPr/>
        </p:nvSpPr>
        <p:spPr>
          <a:xfrm>
            <a:off x="682200" y="31928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E8A42-AF03-4D38-9BC8-AD1D22720CBA}"/>
              </a:ext>
            </a:extLst>
          </p:cNvPr>
          <p:cNvSpPr/>
          <p:nvPr/>
        </p:nvSpPr>
        <p:spPr>
          <a:xfrm>
            <a:off x="682199" y="3484597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'local-name(..)'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ItemType,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'(../@Size)'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Size,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'//Topping'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2D654-BD68-4C15-B779-A900C1FF5609}"/>
              </a:ext>
            </a:extLst>
          </p:cNvPr>
          <p:cNvSpPr/>
          <p:nvPr/>
        </p:nvSpPr>
        <p:spPr>
          <a:xfrm>
            <a:off x="5462198" y="330832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CE057-ED1C-44AD-B77D-F4BF21F91634}"/>
              </a:ext>
            </a:extLst>
          </p:cNvPr>
          <p:cNvSpPr/>
          <p:nvPr/>
        </p:nvSpPr>
        <p:spPr>
          <a:xfrm>
            <a:off x="697900" y="18202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A67EE9-0DFD-4168-8B30-30E2A213C05F}"/>
              </a:ext>
            </a:extLst>
          </p:cNvPr>
          <p:cNvSpPr/>
          <p:nvPr/>
        </p:nvSpPr>
        <p:spPr>
          <a:xfrm>
            <a:off x="697899" y="208258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928D3D-66FF-4E00-BDC2-D8F5293F87F6}"/>
              </a:ext>
            </a:extLst>
          </p:cNvPr>
          <p:cNvSpPr/>
          <p:nvPr/>
        </p:nvSpPr>
        <p:spPr>
          <a:xfrm>
            <a:off x="697898" y="2905740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F097C-32A9-4FEB-9312-E0031204ACDC}"/>
              </a:ext>
            </a:extLst>
          </p:cNvPr>
          <p:cNvSpPr/>
          <p:nvPr/>
        </p:nvSpPr>
        <p:spPr>
          <a:xfrm>
            <a:off x="695282" y="31918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8AC1B-44FD-4256-B075-C02F0A186EC1}"/>
              </a:ext>
            </a:extLst>
          </p:cNvPr>
          <p:cNvSpPr/>
          <p:nvPr/>
        </p:nvSpPr>
        <p:spPr>
          <a:xfrm>
            <a:off x="695282" y="347511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A3B7B8-E430-404E-8342-90FC0E9B7041}"/>
              </a:ext>
            </a:extLst>
          </p:cNvPr>
          <p:cNvSpPr/>
          <p:nvPr/>
        </p:nvSpPr>
        <p:spPr>
          <a:xfrm>
            <a:off x="695281" y="4289965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13BBEC-3AC6-4759-967D-7B9D0762FC58}"/>
              </a:ext>
            </a:extLst>
          </p:cNvPr>
          <p:cNvSpPr/>
          <p:nvPr/>
        </p:nvSpPr>
        <p:spPr>
          <a:xfrm>
            <a:off x="695281" y="45731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75F57F9F-4EEA-4848-9BF6-41BDFA11E5AA}"/>
              </a:ext>
            </a:extLst>
          </p:cNvPr>
          <p:cNvSpPr/>
          <p:nvPr/>
        </p:nvSpPr>
        <p:spPr>
          <a:xfrm rot="16200000">
            <a:off x="175810" y="1614114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6C89F0AC-63FC-4107-9084-12DFB02E4051}"/>
              </a:ext>
            </a:extLst>
          </p:cNvPr>
          <p:cNvSpPr/>
          <p:nvPr/>
        </p:nvSpPr>
        <p:spPr>
          <a:xfrm rot="16200000">
            <a:off x="93466" y="2799218"/>
            <a:ext cx="753967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F0B7E452-05B1-4978-AE8D-0BF43FF9B785}"/>
              </a:ext>
            </a:extLst>
          </p:cNvPr>
          <p:cNvSpPr/>
          <p:nvPr/>
        </p:nvSpPr>
        <p:spPr>
          <a:xfrm rot="16200000">
            <a:off x="175810" y="4093742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b="0" kern="1200" dirty="0">
              <a:solidFill>
                <a:srgbClr val="212121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'./Order/*'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62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Exist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MyXML.exist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FAE64-A98E-49B1-984D-9C00F355959B}"/>
              </a:ext>
            </a:extLst>
          </p:cNvPr>
          <p:cNvSpPr txBox="1"/>
          <p:nvPr/>
        </p:nvSpPr>
        <p:spPr>
          <a:xfrm>
            <a:off x="5156744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"Pineapple"]'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IsFruity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"Jalapenos"]'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IsSpicy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'./Order/*'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11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'./Order/Pizza'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Pizza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83D7D-2EF9-4951-848B-6DE9A7E82B3C}"/>
              </a:ext>
            </a:extLst>
          </p:cNvPr>
          <p:cNvSpPr txBox="1"/>
          <p:nvPr/>
        </p:nvSpPr>
        <p:spPr>
          <a:xfrm>
            <a:off x="5156743" y="2703438"/>
            <a:ext cx="6098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'let $P := . return count(../Pizza[. &lt;&lt; $P])’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PizzaSequence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455BA-07A2-4B41-8C43-4FE5471F1D57}"/>
              </a:ext>
            </a:extLst>
          </p:cNvPr>
          <p:cNvSpPr txBox="1"/>
          <p:nvPr/>
        </p:nvSpPr>
        <p:spPr>
          <a:xfrm>
            <a:off x="5156743" y="2703438"/>
            <a:ext cx="6098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'for $T in ./Topping return string($T)’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ToppingList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30D1F-5D34-40DA-A474-2D51E6A8719B}"/>
              </a:ext>
            </a:extLst>
          </p:cNvPr>
          <p:cNvSpPr txBox="1"/>
          <p:nvPr/>
        </p:nvSpPr>
        <p:spPr>
          <a:xfrm>
            <a:off x="5156743" y="2700147"/>
            <a:ext cx="6098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'count(./Topping)'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F69BF-27E9-4921-973B-038FEE6BA754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B739B-C39C-4828-B25E-A845BFCEE23A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8D3E2-CDDF-4976-A681-32DE665CCBFA}"/>
              </a:ext>
            </a:extLst>
          </p:cNvPr>
          <p:cNvSpPr txBox="1"/>
          <p:nvPr/>
        </p:nvSpPr>
        <p:spPr>
          <a:xfrm>
            <a:off x="309051" y="1165042"/>
            <a:ext cx="6096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A Big Tasty 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7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4EE75-C342-4273-8DE3-102F93242C83}"/>
              </a:ext>
            </a:extLst>
          </p:cNvPr>
          <p:cNvSpPr txBox="1"/>
          <p:nvPr/>
        </p:nvSpPr>
        <p:spPr>
          <a:xfrm>
            <a:off x="309051" y="1165042"/>
            <a:ext cx="6096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0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6096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3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3B99-73C1-4B56-B4EB-A60E0469CD32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60966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697FE-E516-428E-95DE-9F3B3294E27E}"/>
              </a:ext>
            </a:extLst>
          </p:cNvPr>
          <p:cNvSpPr txBox="1"/>
          <p:nvPr/>
        </p:nvSpPr>
        <p:spPr>
          <a:xfrm>
            <a:off x="5749993" y="1089180"/>
            <a:ext cx="609665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#MyXML(MyXML)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&lt;Order Customer="Barney"&gt;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Size="Medium"&gt;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&lt;Topping&gt;Ham&lt;/Topping&gt;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&lt;Topping&gt;Jalapenos&lt;/Topping&gt;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&lt;Topping&gt;Onions&lt;/Topping&gt;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&lt;Topping&gt;Mushrooms&lt;/Topping&gt;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&lt;Topping&gt;Chocolate&lt;/Topping&gt;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&lt;/Order&gt;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0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'(/Order/Pizza/Topping)[1]'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'(/Order/Pizza/@Size)[1]'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'(/Order/Pizza[2]/Topping[3])[1]'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'(/Order/Pizza/Topping)[last()]'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'(/Order/*/Topping)[last()]'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’,’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509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‘(//Pizza[@Size="Large"]/Topping)[1]'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‘(//Pizza[./Topping="Onions"]/@Size)[1]'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'local-name((//*[./Topping=“Ham"])[1])'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’,’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29D41-569A-4774-9C84-D7EC231F7201}"/>
              </a:ext>
            </a:extLst>
          </p:cNvPr>
          <p:cNvSpPr txBox="1"/>
          <p:nvPr/>
        </p:nvSpPr>
        <p:spPr>
          <a:xfrm>
            <a:off x="5260417" y="3153388"/>
            <a:ext cx="60986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/Order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/Pizza[./Topping = 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sql:variable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("@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MyTopping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")]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/@Size)[1]’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275</TotalTime>
  <Words>1706</Words>
  <Application>Microsoft Office PowerPoint</Application>
  <PresentationFormat>Widescreen</PresentationFormat>
  <Paragraphs>243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Consolas</vt:lpstr>
      <vt:lpstr>Metropolitan</vt:lpstr>
      <vt:lpstr>eXtensible  Markup 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Lawrence</dc:creator>
  <cp:lastModifiedBy>Barney Lawrence</cp:lastModifiedBy>
  <cp:revision>3</cp:revision>
  <dcterms:created xsi:type="dcterms:W3CDTF">2021-05-22T10:26:08Z</dcterms:created>
  <dcterms:modified xsi:type="dcterms:W3CDTF">2021-05-22T18:34:37Z</dcterms:modified>
</cp:coreProperties>
</file>