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FA5E3-95A2-4B1F-92FC-32A189B3BF82}" v="387" dt="2021-05-28T13:58:12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9E5FA5E3-95A2-4B1F-92FC-32A189B3BF82}"/>
    <pc:docChg chg="undo custSel addSld delSld modSld">
      <pc:chgData name="Barney Lawrence" userId="993b92e47e495d54" providerId="LiveId" clId="{9E5FA5E3-95A2-4B1F-92FC-32A189B3BF82}" dt="2021-05-28T13:58:26.719" v="1024" actId="1076"/>
      <pc:docMkLst>
        <pc:docMk/>
      </pc:docMkLst>
      <pc:sldChg chg="addSp modSp mod">
        <pc:chgData name="Barney Lawrence" userId="993b92e47e495d54" providerId="LiveId" clId="{9E5FA5E3-95A2-4B1F-92FC-32A189B3BF82}" dt="2021-05-28T13:56:37.488" v="1010" actId="20577"/>
        <pc:sldMkLst>
          <pc:docMk/>
          <pc:sldMk cId="2513921360" sldId="256"/>
        </pc:sldMkLst>
        <pc:spChg chg="mod">
          <ac:chgData name="Barney Lawrence" userId="993b92e47e495d54" providerId="LiveId" clId="{9E5FA5E3-95A2-4B1F-92FC-32A189B3BF82}" dt="2021-05-22T11:15:12.795" v="164" actId="2711"/>
          <ac:spMkLst>
            <pc:docMk/>
            <pc:sldMk cId="2513921360" sldId="256"/>
            <ac:spMk id="2" creationId="{FEC092D0-B24C-4F84-B17A-805F5EF87DF6}"/>
          </ac:spMkLst>
        </pc:spChg>
        <pc:spChg chg="mod">
          <ac:chgData name="Barney Lawrence" userId="993b92e47e495d54" providerId="LiveId" clId="{9E5FA5E3-95A2-4B1F-92FC-32A189B3BF82}" dt="2021-05-22T19:02:34.468" v="562" actId="1076"/>
          <ac:spMkLst>
            <pc:docMk/>
            <pc:sldMk cId="2513921360" sldId="256"/>
            <ac:spMk id="3" creationId="{5E2BC4E4-4417-4529-B841-CDBACCC63DB7}"/>
          </ac:spMkLst>
        </pc:spChg>
        <pc:spChg chg="add mod">
          <ac:chgData name="Barney Lawrence" userId="993b92e47e495d54" providerId="LiveId" clId="{9E5FA5E3-95A2-4B1F-92FC-32A189B3BF82}" dt="2021-05-28T13:56:14.102" v="989" actId="1076"/>
          <ac:spMkLst>
            <pc:docMk/>
            <pc:sldMk cId="2513921360" sldId="256"/>
            <ac:spMk id="6" creationId="{3BD2DF90-3EFD-4DF0-8176-9814910A61A8}"/>
          </ac:spMkLst>
        </pc:spChg>
        <pc:spChg chg="add mod">
          <ac:chgData name="Barney Lawrence" userId="993b92e47e495d54" providerId="LiveId" clId="{9E5FA5E3-95A2-4B1F-92FC-32A189B3BF82}" dt="2021-05-28T13:56:37.488" v="1010" actId="20577"/>
          <ac:spMkLst>
            <pc:docMk/>
            <pc:sldMk cId="2513921360" sldId="256"/>
            <ac:spMk id="9" creationId="{3BEEB7D4-FD64-4522-A65E-FCD81DEC35CD}"/>
          </ac:spMkLst>
        </pc:spChg>
        <pc:spChg chg="add mod">
          <ac:chgData name="Barney Lawrence" userId="993b92e47e495d54" providerId="LiveId" clId="{9E5FA5E3-95A2-4B1F-92FC-32A189B3BF82}" dt="2021-05-28T13:56:07.394" v="988" actId="1076"/>
          <ac:spMkLst>
            <pc:docMk/>
            <pc:sldMk cId="2513921360" sldId="256"/>
            <ac:spMk id="10" creationId="{D8599FE1-AF8D-4CDB-B732-496E0878D042}"/>
          </ac:spMkLst>
        </pc:spChg>
        <pc:picChg chg="add mod">
          <ac:chgData name="Barney Lawrence" userId="993b92e47e495d54" providerId="LiveId" clId="{9E5FA5E3-95A2-4B1F-92FC-32A189B3BF82}" dt="2021-05-22T19:04:09.929" v="570" actId="1076"/>
          <ac:picMkLst>
            <pc:docMk/>
            <pc:sldMk cId="2513921360" sldId="256"/>
            <ac:picMk id="8" creationId="{0F651652-7374-48CC-A27D-159A1E01A654}"/>
          </ac:picMkLst>
        </pc:picChg>
      </pc:sldChg>
      <pc:sldChg chg="del">
        <pc:chgData name="Barney Lawrence" userId="993b92e47e495d54" providerId="LiveId" clId="{9E5FA5E3-95A2-4B1F-92FC-32A189B3BF82}" dt="2021-05-22T10:52:14.897" v="0" actId="47"/>
        <pc:sldMkLst>
          <pc:docMk/>
          <pc:sldMk cId="3160795114" sldId="262"/>
        </pc:sldMkLst>
      </pc:sldChg>
      <pc:sldChg chg="addSp modSp mod modAnim">
        <pc:chgData name="Barney Lawrence" userId="993b92e47e495d54" providerId="LiveId" clId="{9E5FA5E3-95A2-4B1F-92FC-32A189B3BF82}" dt="2021-05-22T11:57:21.261" v="432"/>
        <pc:sldMkLst>
          <pc:docMk/>
          <pc:sldMk cId="195028335" sldId="263"/>
        </pc:sldMkLst>
        <pc:spChg chg="add mod">
          <ac:chgData name="Barney Lawrence" userId="993b92e47e495d54" providerId="LiveId" clId="{9E5FA5E3-95A2-4B1F-92FC-32A189B3BF82}" dt="2021-05-22T11:57:18.020" v="431" actId="1076"/>
          <ac:spMkLst>
            <pc:docMk/>
            <pc:sldMk cId="195028335" sldId="263"/>
            <ac:spMk id="5" creationId="{CAE697FE-E516-428E-95DE-9F3B3294E27E}"/>
          </ac:spMkLst>
        </pc:spChg>
        <pc:spChg chg="add mod ord">
          <ac:chgData name="Barney Lawrence" userId="993b92e47e495d54" providerId="LiveId" clId="{9E5FA5E3-95A2-4B1F-92FC-32A189B3BF82}" dt="2021-05-22T11:56:59.445" v="429" actId="167"/>
          <ac:spMkLst>
            <pc:docMk/>
            <pc:sldMk cId="195028335" sldId="263"/>
            <ac:spMk id="6" creationId="{A4373B99-73C1-4B56-B4EB-A60E0469CD32}"/>
          </ac:spMkLst>
        </pc:spChg>
      </pc:sldChg>
      <pc:sldChg chg="addSp delSp modSp add mod modTransition modAnim">
        <pc:chgData name="Barney Lawrence" userId="993b92e47e495d54" providerId="LiveId" clId="{9E5FA5E3-95A2-4B1F-92FC-32A189B3BF82}" dt="2021-05-26T20:31:42.222" v="981" actId="6549"/>
        <pc:sldMkLst>
          <pc:docMk/>
          <pc:sldMk cId="3509109110" sldId="264"/>
        </pc:sldMkLst>
        <pc:spChg chg="add ord">
          <ac:chgData name="Barney Lawrence" userId="993b92e47e495d54" providerId="LiveId" clId="{9E5FA5E3-95A2-4B1F-92FC-32A189B3BF82}" dt="2021-05-26T19:25:42.301" v="679" actId="171"/>
          <ac:spMkLst>
            <pc:docMk/>
            <pc:sldMk cId="3509109110" sldId="264"/>
            <ac:spMk id="2" creationId="{56264596-6567-46ED-BE3D-F744ECA7BF40}"/>
          </ac:spMkLst>
        </pc:spChg>
        <pc:spChg chg="add del mod">
          <ac:chgData name="Barney Lawrence" userId="993b92e47e495d54" providerId="LiveId" clId="{9E5FA5E3-95A2-4B1F-92FC-32A189B3BF82}" dt="2021-05-22T11:00:02.892" v="10" actId="478"/>
          <ac:spMkLst>
            <pc:docMk/>
            <pc:sldMk cId="3509109110" sldId="264"/>
            <ac:spMk id="2" creationId="{D75795DB-7CA6-4CED-98EF-D58AE2677888}"/>
          </ac:spMkLst>
        </pc:spChg>
        <pc:spChg chg="mod ord">
          <ac:chgData name="Barney Lawrence" userId="993b92e47e495d54" providerId="LiveId" clId="{9E5FA5E3-95A2-4B1F-92FC-32A189B3BF82}" dt="2021-05-26T19:31:23.730" v="716" actId="166"/>
          <ac:spMkLst>
            <pc:docMk/>
            <pc:sldMk cId="3509109110" sldId="264"/>
            <ac:spMk id="3" creationId="{81F17058-281D-4BAF-BDAE-A571D311B7FC}"/>
          </ac:spMkLst>
        </pc:spChg>
        <pc:spChg chg="add mod ord">
          <ac:chgData name="Barney Lawrence" userId="993b92e47e495d54" providerId="LiveId" clId="{9E5FA5E3-95A2-4B1F-92FC-32A189B3BF82}" dt="2021-05-26T19:31:11.100" v="714" actId="14100"/>
          <ac:spMkLst>
            <pc:docMk/>
            <pc:sldMk cId="3509109110" sldId="264"/>
            <ac:spMk id="4" creationId="{15F01160-511A-4058-8C7F-DF6271AC9159}"/>
          </ac:spMkLst>
        </pc:spChg>
        <pc:spChg chg="add del mod">
          <ac:chgData name="Barney Lawrence" userId="993b92e47e495d54" providerId="LiveId" clId="{9E5FA5E3-95A2-4B1F-92FC-32A189B3BF82}" dt="2021-05-26T20:31:42.222" v="981" actId="6549"/>
          <ac:spMkLst>
            <pc:docMk/>
            <pc:sldMk cId="3509109110" sldId="264"/>
            <ac:spMk id="5" creationId="{E5BD564E-D194-4997-8637-6C81B6C9A4E9}"/>
          </ac:spMkLst>
        </pc:spChg>
        <pc:spChg chg="add mod ord">
          <ac:chgData name="Barney Lawrence" userId="993b92e47e495d54" providerId="LiveId" clId="{9E5FA5E3-95A2-4B1F-92FC-32A189B3BF82}" dt="2021-05-26T19:31:16.924" v="715" actId="167"/>
          <ac:spMkLst>
            <pc:docMk/>
            <pc:sldMk cId="3509109110" sldId="264"/>
            <ac:spMk id="6" creationId="{6B8D85D7-601B-4EC1-9D9D-33A70F865B14}"/>
          </ac:spMkLst>
        </pc:spChg>
        <pc:spChg chg="add ord">
          <ac:chgData name="Barney Lawrence" userId="993b92e47e495d54" providerId="LiveId" clId="{9E5FA5E3-95A2-4B1F-92FC-32A189B3BF82}" dt="2021-05-26T19:28:48.310" v="697" actId="170"/>
          <ac:spMkLst>
            <pc:docMk/>
            <pc:sldMk cId="3509109110" sldId="264"/>
            <ac:spMk id="7" creationId="{C4EF9DBA-A9F2-4B07-8377-6A6664A18CAE}"/>
          </ac:spMkLst>
        </pc:spChg>
        <pc:spChg chg="add mod ord">
          <ac:chgData name="Barney Lawrence" userId="993b92e47e495d54" providerId="LiveId" clId="{9E5FA5E3-95A2-4B1F-92FC-32A189B3BF82}" dt="2021-05-26T19:30:25.658" v="709" actId="170"/>
          <ac:spMkLst>
            <pc:docMk/>
            <pc:sldMk cId="3509109110" sldId="264"/>
            <ac:spMk id="8" creationId="{4779FDF9-83D5-4289-B9A4-752030CCE943}"/>
          </ac:spMkLst>
        </pc:spChg>
        <pc:spChg chg="add mod">
          <ac:chgData name="Barney Lawrence" userId="993b92e47e495d54" providerId="LiveId" clId="{9E5FA5E3-95A2-4B1F-92FC-32A189B3BF82}" dt="2021-05-22T11:11:33.432" v="102" actId="1076"/>
          <ac:spMkLst>
            <pc:docMk/>
            <pc:sldMk cId="3509109110" sldId="264"/>
            <ac:spMk id="9" creationId="{9339BD38-83EB-4700-BFEF-B14CE7ADD9A9}"/>
          </ac:spMkLst>
        </pc:spChg>
        <pc:spChg chg="add mod">
          <ac:chgData name="Barney Lawrence" userId="993b92e47e495d54" providerId="LiveId" clId="{9E5FA5E3-95A2-4B1F-92FC-32A189B3BF82}" dt="2021-05-26T19:19:42.456" v="672" actId="6549"/>
          <ac:spMkLst>
            <pc:docMk/>
            <pc:sldMk cId="3509109110" sldId="264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33:45.936" v="727" actId="170"/>
          <ac:spMkLst>
            <pc:docMk/>
            <pc:sldMk cId="3509109110" sldId="264"/>
            <ac:spMk id="11" creationId="{6BAB5E9F-9DA1-4DF8-9164-9ADEE03273EC}"/>
          </ac:spMkLst>
        </pc:spChg>
        <pc:picChg chg="add del">
          <ac:chgData name="Barney Lawrence" userId="993b92e47e495d54" providerId="LiveId" clId="{9E5FA5E3-95A2-4B1F-92FC-32A189B3BF82}" dt="2021-05-22T11:05:44.041" v="62" actId="22"/>
          <ac:picMkLst>
            <pc:docMk/>
            <pc:sldMk cId="3509109110" sldId="264"/>
            <ac:picMk id="8" creationId="{A9216E16-B6DC-4595-A70A-B4FCD018B3CE}"/>
          </ac:picMkLst>
        </pc:picChg>
      </pc:sldChg>
      <pc:sldChg chg="addSp modSp add mod modAnim">
        <pc:chgData name="Barney Lawrence" userId="993b92e47e495d54" providerId="LiveId" clId="{9E5FA5E3-95A2-4B1F-92FC-32A189B3BF82}" dt="2021-05-27T17:57:36.548" v="982"/>
        <pc:sldMkLst>
          <pc:docMk/>
          <pc:sldMk cId="123079889" sldId="265"/>
        </pc:sldMkLst>
        <pc:spChg chg="add ord">
          <ac:chgData name="Barney Lawrence" userId="993b92e47e495d54" providerId="LiveId" clId="{9E5FA5E3-95A2-4B1F-92FC-32A189B3BF82}" dt="2021-05-26T19:36:44.014" v="736" actId="170"/>
          <ac:spMkLst>
            <pc:docMk/>
            <pc:sldMk cId="123079889" sldId="265"/>
            <ac:spMk id="2" creationId="{51F2CE6C-722E-4B7D-9880-59B43A5FE86D}"/>
          </ac:spMkLst>
        </pc:spChg>
        <pc:spChg chg="ord">
          <ac:chgData name="Barney Lawrence" userId="993b92e47e495d54" providerId="LiveId" clId="{9E5FA5E3-95A2-4B1F-92FC-32A189B3BF82}" dt="2021-05-26T19:43:23.298" v="769" actId="166"/>
          <ac:spMkLst>
            <pc:docMk/>
            <pc:sldMk cId="123079889" sldId="265"/>
            <ac:spMk id="3" creationId="{81F17058-281D-4BAF-BDAE-A571D311B7FC}"/>
          </ac:spMkLst>
        </pc:spChg>
        <pc:spChg chg="add ord">
          <ac:chgData name="Barney Lawrence" userId="993b92e47e495d54" providerId="LiveId" clId="{9E5FA5E3-95A2-4B1F-92FC-32A189B3BF82}" dt="2021-05-26T19:37:23.982" v="739" actId="170"/>
          <ac:spMkLst>
            <pc:docMk/>
            <pc:sldMk cId="123079889" sldId="265"/>
            <ac:spMk id="4" creationId="{99234E8B-A8D7-4B11-9936-668D0A033BB5}"/>
          </ac:spMkLst>
        </pc:spChg>
        <pc:spChg chg="mod">
          <ac:chgData name="Barney Lawrence" userId="993b92e47e495d54" providerId="LiveId" clId="{9E5FA5E3-95A2-4B1F-92FC-32A189B3BF82}" dt="2021-05-27T17:57:36.548" v="982"/>
          <ac:spMkLst>
            <pc:docMk/>
            <pc:sldMk cId="123079889" sldId="265"/>
            <ac:spMk id="5" creationId="{E5BD564E-D194-4997-8637-6C81B6C9A4E9}"/>
          </ac:spMkLst>
        </pc:spChg>
        <pc:spChg chg="ord">
          <ac:chgData name="Barney Lawrence" userId="993b92e47e495d54" providerId="LiveId" clId="{9E5FA5E3-95A2-4B1F-92FC-32A189B3BF82}" dt="2021-05-26T19:41:31.354" v="759" actId="167"/>
          <ac:spMkLst>
            <pc:docMk/>
            <pc:sldMk cId="123079889" sldId="265"/>
            <ac:spMk id="6" creationId="{6B8D85D7-601B-4EC1-9D9D-33A70F865B14}"/>
          </ac:spMkLst>
        </pc:spChg>
        <pc:spChg chg="add mod ord">
          <ac:chgData name="Barney Lawrence" userId="993b92e47e495d54" providerId="LiveId" clId="{9E5FA5E3-95A2-4B1F-92FC-32A189B3BF82}" dt="2021-05-26T19:38:56.814" v="749" actId="170"/>
          <ac:spMkLst>
            <pc:docMk/>
            <pc:sldMk cId="123079889" sldId="265"/>
            <ac:spMk id="7" creationId="{7AE49D62-B367-4087-998B-92AD77DB4D7C}"/>
          </ac:spMkLst>
        </pc:spChg>
        <pc:spChg chg="add mod">
          <ac:chgData name="Barney Lawrence" userId="993b92e47e495d54" providerId="LiveId" clId="{9E5FA5E3-95A2-4B1F-92FC-32A189B3BF82}" dt="2021-05-26T19:52:39.944" v="774" actId="20577"/>
          <ac:spMkLst>
            <pc:docMk/>
            <pc:sldMk cId="123079889" sldId="265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6T19:19:52.453" v="674" actId="6549"/>
          <ac:spMkLst>
            <pc:docMk/>
            <pc:sldMk cId="123079889" sldId="265"/>
            <ac:spMk id="10" creationId="{51E983A9-5BD6-4A15-A29D-19A7127B0201}"/>
          </ac:spMkLst>
        </pc:spChg>
        <pc:spChg chg="add ord">
          <ac:chgData name="Barney Lawrence" userId="993b92e47e495d54" providerId="LiveId" clId="{9E5FA5E3-95A2-4B1F-92FC-32A189B3BF82}" dt="2021-05-26T19:43:15.651" v="768" actId="166"/>
          <ac:spMkLst>
            <pc:docMk/>
            <pc:sldMk cId="123079889" sldId="265"/>
            <ac:spMk id="11" creationId="{1FB009CC-60EA-4754-B6BE-FE2E2EF8CFFD}"/>
          </ac:spMkLst>
        </pc:spChg>
        <pc:spChg chg="add ord">
          <ac:chgData name="Barney Lawrence" userId="993b92e47e495d54" providerId="LiveId" clId="{9E5FA5E3-95A2-4B1F-92FC-32A189B3BF82}" dt="2021-05-26T19:44:46.741" v="773" actId="170"/>
          <ac:spMkLst>
            <pc:docMk/>
            <pc:sldMk cId="123079889" sldId="265"/>
            <ac:spMk id="12" creationId="{0411CBFF-2437-4195-8A5B-1ED8ED99C161}"/>
          </ac:spMkLst>
        </pc:spChg>
        <pc:spChg chg="add ord">
          <ac:chgData name="Barney Lawrence" userId="993b92e47e495d54" providerId="LiveId" clId="{9E5FA5E3-95A2-4B1F-92FC-32A189B3BF82}" dt="2021-05-26T19:53:34.979" v="778" actId="170"/>
          <ac:spMkLst>
            <pc:docMk/>
            <pc:sldMk cId="123079889" sldId="265"/>
            <ac:spMk id="13" creationId="{0FE9450A-CB49-4838-8117-D3AC17E85BFF}"/>
          </ac:spMkLst>
        </pc:spChg>
      </pc:sldChg>
      <pc:sldChg chg="add del">
        <pc:chgData name="Barney Lawrence" userId="993b92e47e495d54" providerId="LiveId" clId="{9E5FA5E3-95A2-4B1F-92FC-32A189B3BF82}" dt="2021-05-22T11:06:07.638" v="70"/>
        <pc:sldMkLst>
          <pc:docMk/>
          <pc:sldMk cId="1503830220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2753761795" sldId="265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01411305" sldId="265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296024403" sldId="266"/>
        </pc:sldMkLst>
      </pc:sldChg>
      <pc:sldChg chg="add del">
        <pc:chgData name="Barney Lawrence" userId="993b92e47e495d54" providerId="LiveId" clId="{9E5FA5E3-95A2-4B1F-92FC-32A189B3BF82}" dt="2021-05-22T11:06:07.015" v="69"/>
        <pc:sldMkLst>
          <pc:docMk/>
          <pc:sldMk cId="2101542821" sldId="266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2551394143" sldId="266"/>
        </pc:sldMkLst>
      </pc:sldChg>
      <pc:sldChg chg="addSp delSp modSp add mod delAnim modAnim">
        <pc:chgData name="Barney Lawrence" userId="993b92e47e495d54" providerId="LiveId" clId="{9E5FA5E3-95A2-4B1F-92FC-32A189B3BF82}" dt="2021-05-26T20:30:12.029" v="976" actId="6549"/>
        <pc:sldMkLst>
          <pc:docMk/>
          <pc:sldMk cId="3811828667" sldId="266"/>
        </pc:sldMkLst>
        <pc:spChg chg="add mod">
          <ac:chgData name="Barney Lawrence" userId="993b92e47e495d54" providerId="LiveId" clId="{9E5FA5E3-95A2-4B1F-92FC-32A189B3BF82}" dt="2021-05-22T11:42:19.908" v="320" actId="1076"/>
          <ac:spMkLst>
            <pc:docMk/>
            <pc:sldMk cId="3811828667" sldId="266"/>
            <ac:spMk id="4" creationId="{56AA53C2-A803-461D-A987-6125EAF4F8DD}"/>
          </ac:spMkLst>
        </pc:spChg>
        <pc:spChg chg="del">
          <ac:chgData name="Barney Lawrence" userId="993b92e47e495d54" providerId="LiveId" clId="{9E5FA5E3-95A2-4B1F-92FC-32A189B3BF82}" dt="2021-05-22T11:28:50.832" v="270" actId="478"/>
          <ac:spMkLst>
            <pc:docMk/>
            <pc:sldMk cId="3811828667" sldId="266"/>
            <ac:spMk id="5" creationId="{E5BD564E-D194-4997-8637-6C81B6C9A4E9}"/>
          </ac:spMkLst>
        </pc:spChg>
        <pc:spChg chg="add mod">
          <ac:chgData name="Barney Lawrence" userId="993b92e47e495d54" providerId="LiveId" clId="{9E5FA5E3-95A2-4B1F-92FC-32A189B3BF82}" dt="2021-05-26T20:30:12.029" v="976" actId="6549"/>
          <ac:spMkLst>
            <pc:docMk/>
            <pc:sldMk cId="3811828667" sldId="266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27:33.279" v="261" actId="20577"/>
          <ac:spMkLst>
            <pc:docMk/>
            <pc:sldMk cId="3811828667" sldId="266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1:53:19.863" v="399" actId="20577"/>
          <ac:spMkLst>
            <pc:docMk/>
            <pc:sldMk cId="3811828667" sldId="266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2:44.734" v="324" actId="1076"/>
          <ac:spMkLst>
            <pc:docMk/>
            <pc:sldMk cId="3811828667" sldId="266"/>
            <ac:spMk id="11" creationId="{7D9B307F-5B2D-4D9D-8370-1FFCBD6C07D9}"/>
          </ac:spMkLst>
        </pc:spChg>
        <pc:spChg chg="add mod">
          <ac:chgData name="Barney Lawrence" userId="993b92e47e495d54" providerId="LiveId" clId="{9E5FA5E3-95A2-4B1F-92FC-32A189B3BF82}" dt="2021-05-22T11:42:35.916" v="323" actId="1076"/>
          <ac:spMkLst>
            <pc:docMk/>
            <pc:sldMk cId="3811828667" sldId="266"/>
            <ac:spMk id="12" creationId="{2333EE50-44C8-4343-9830-A1FB82567C82}"/>
          </ac:spMkLst>
        </pc:sp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441659387" sldId="267"/>
        </pc:sldMkLst>
      </pc:sldChg>
      <pc:sldChg chg="addSp modSp add mod modAnim">
        <pc:chgData name="Barney Lawrence" userId="993b92e47e495d54" providerId="LiveId" clId="{9E5FA5E3-95A2-4B1F-92FC-32A189B3BF82}" dt="2021-05-28T12:55:14.175" v="987" actId="20577"/>
        <pc:sldMkLst>
          <pc:docMk/>
          <pc:sldMk cId="673249806" sldId="267"/>
        </pc:sldMkLst>
        <pc:spChg chg="add mod">
          <ac:chgData name="Barney Lawrence" userId="993b92e47e495d54" providerId="LiveId" clId="{9E5FA5E3-95A2-4B1F-92FC-32A189B3BF82}" dt="2021-05-22T11:43:17.688" v="327" actId="1076"/>
          <ac:spMkLst>
            <pc:docMk/>
            <pc:sldMk cId="673249806" sldId="267"/>
            <ac:spMk id="7" creationId="{C35062EC-7E85-4C8B-995C-4922088174B7}"/>
          </ac:spMkLst>
        </pc:spChg>
        <pc:spChg chg="mod">
          <ac:chgData name="Barney Lawrence" userId="993b92e47e495d54" providerId="LiveId" clId="{9E5FA5E3-95A2-4B1F-92FC-32A189B3BF82}" dt="2021-05-28T12:55:14.175" v="987" actId="20577"/>
          <ac:spMkLst>
            <pc:docMk/>
            <pc:sldMk cId="673249806" sldId="267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5.479" v="397" actId="20577"/>
          <ac:spMkLst>
            <pc:docMk/>
            <pc:sldMk cId="673249806" sldId="267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3:39.822" v="331" actId="1076"/>
          <ac:spMkLst>
            <pc:docMk/>
            <pc:sldMk cId="673249806" sldId="267"/>
            <ac:spMk id="11" creationId="{8BE53223-1203-41BF-B1BC-EDE7552BDF8E}"/>
          </ac:spMkLst>
        </pc:spChg>
        <pc:spChg chg="add mod">
          <ac:chgData name="Barney Lawrence" userId="993b92e47e495d54" providerId="LiveId" clId="{9E5FA5E3-95A2-4B1F-92FC-32A189B3BF82}" dt="2021-05-22T11:43:31.355" v="330" actId="1076"/>
          <ac:spMkLst>
            <pc:docMk/>
            <pc:sldMk cId="673249806" sldId="267"/>
            <ac:spMk id="12" creationId="{989D1442-0AC8-49B6-865B-44953744C2DC}"/>
          </ac:spMkLst>
        </pc:spChg>
        <pc:spChg chg="add mod">
          <ac:chgData name="Barney Lawrence" userId="993b92e47e495d54" providerId="LiveId" clId="{9E5FA5E3-95A2-4B1F-92FC-32A189B3BF82}" dt="2021-05-22T11:44:22.708" v="340" actId="1076"/>
          <ac:spMkLst>
            <pc:docMk/>
            <pc:sldMk cId="673249806" sldId="267"/>
            <ac:spMk id="13" creationId="{2FDA6A14-813F-46F1-80C6-532ABFF829B6}"/>
          </ac:spMkLst>
        </pc:spChg>
        <pc:spChg chg="add mod">
          <ac:chgData name="Barney Lawrence" userId="993b92e47e495d54" providerId="LiveId" clId="{9E5FA5E3-95A2-4B1F-92FC-32A189B3BF82}" dt="2021-05-22T11:44:27.232" v="341" actId="1076"/>
          <ac:spMkLst>
            <pc:docMk/>
            <pc:sldMk cId="673249806" sldId="267"/>
            <ac:spMk id="14" creationId="{A9424E35-7CC6-433F-BA07-753FC88858EA}"/>
          </ac:spMkLst>
        </pc:spChg>
        <pc:spChg chg="add mod">
          <ac:chgData name="Barney Lawrence" userId="993b92e47e495d54" providerId="LiveId" clId="{9E5FA5E3-95A2-4B1F-92FC-32A189B3BF82}" dt="2021-05-22T11:44:35.527" v="342" actId="1076"/>
          <ac:spMkLst>
            <pc:docMk/>
            <pc:sldMk cId="673249806" sldId="267"/>
            <ac:spMk id="15" creationId="{36EFD5BA-6C6B-4AF0-97B1-8D3BF05001FD}"/>
          </ac:spMkLst>
        </pc:spChg>
        <pc:spChg chg="add mod">
          <ac:chgData name="Barney Lawrence" userId="993b92e47e495d54" providerId="LiveId" clId="{9E5FA5E3-95A2-4B1F-92FC-32A189B3BF82}" dt="2021-05-22T11:44:40.114" v="343" actId="1076"/>
          <ac:spMkLst>
            <pc:docMk/>
            <pc:sldMk cId="673249806" sldId="267"/>
            <ac:spMk id="16" creationId="{AD10A23C-7735-4081-A4D8-BE15AB6310CF}"/>
          </ac:spMkLst>
        </pc:spChg>
        <pc:spChg chg="add mod">
          <ac:chgData name="Barney Lawrence" userId="993b92e47e495d54" providerId="LiveId" clId="{9E5FA5E3-95A2-4B1F-92FC-32A189B3BF82}" dt="2021-05-22T11:44:46.802" v="344" actId="1076"/>
          <ac:spMkLst>
            <pc:docMk/>
            <pc:sldMk cId="673249806" sldId="267"/>
            <ac:spMk id="17" creationId="{1A7E0B3C-39D6-47F4-B436-EBCF17431981}"/>
          </ac:spMkLst>
        </pc:spChg>
        <pc:spChg chg="add mod">
          <ac:chgData name="Barney Lawrence" userId="993b92e47e495d54" providerId="LiveId" clId="{9E5FA5E3-95A2-4B1F-92FC-32A189B3BF82}" dt="2021-05-22T11:44:53.216" v="345" actId="1076"/>
          <ac:spMkLst>
            <pc:docMk/>
            <pc:sldMk cId="673249806" sldId="267"/>
            <ac:spMk id="18" creationId="{0B6E8A42-AF03-4D38-9BC8-AD1D22720CBA}"/>
          </ac:spMkLst>
        </pc:spChg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1659040407" sldId="267"/>
        </pc:sldMkLst>
      </pc:sldChg>
      <pc:sldChg chg="add del">
        <pc:chgData name="Barney Lawrence" userId="993b92e47e495d54" providerId="LiveId" clId="{9E5FA5E3-95A2-4B1F-92FC-32A189B3BF82}" dt="2021-05-22T11:06:06.699" v="68"/>
        <pc:sldMkLst>
          <pc:docMk/>
          <pc:sldMk cId="2347921705" sldId="267"/>
        </pc:sldMkLst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157407650" sldId="268"/>
        </pc:sldMkLst>
      </pc:sldChg>
      <pc:sldChg chg="addSp modSp add mod modAnim">
        <pc:chgData name="Barney Lawrence" userId="993b92e47e495d54" providerId="LiveId" clId="{9E5FA5E3-95A2-4B1F-92FC-32A189B3BF82}" dt="2021-05-26T19:11:01.177" v="586"/>
        <pc:sldMkLst>
          <pc:docMk/>
          <pc:sldMk cId="2391369999" sldId="268"/>
        </pc:sldMkLst>
        <pc:spChg chg="add mod">
          <ac:chgData name="Barney Lawrence" userId="993b92e47e495d54" providerId="LiveId" clId="{9E5FA5E3-95A2-4B1F-92FC-32A189B3BF82}" dt="2021-05-22T11:48:30.490" v="370" actId="14100"/>
          <ac:spMkLst>
            <pc:docMk/>
            <pc:sldMk cId="2391369999" sldId="268"/>
            <ac:spMk id="2" creationId="{75F57F9F-4EEA-4848-9BF6-41BDFA11E5AA}"/>
          </ac:spMkLst>
        </pc:spChg>
        <pc:spChg chg="add mod">
          <ac:chgData name="Barney Lawrence" userId="993b92e47e495d54" providerId="LiveId" clId="{9E5FA5E3-95A2-4B1F-92FC-32A189B3BF82}" dt="2021-05-26T19:10:41.407" v="584" actId="13822"/>
          <ac:spMkLst>
            <pc:docMk/>
            <pc:sldMk cId="2391369999" sldId="268"/>
            <ac:spMk id="4" creationId="{20AA2430-0DFD-4D6B-AA40-FBCEBB120892}"/>
          </ac:spMkLst>
        </pc:spChg>
        <pc:spChg chg="add mod">
          <ac:chgData name="Barney Lawrence" userId="993b92e47e495d54" providerId="LiveId" clId="{9E5FA5E3-95A2-4B1F-92FC-32A189B3BF82}" dt="2021-05-22T11:45:35.762" v="355" actId="1076"/>
          <ac:spMkLst>
            <pc:docMk/>
            <pc:sldMk cId="2391369999" sldId="268"/>
            <ac:spMk id="7" creationId="{6722D654-BD68-4C15-B779-A900C1FF5609}"/>
          </ac:spMkLst>
        </pc:spChg>
        <pc:spChg chg="mod">
          <ac:chgData name="Barney Lawrence" userId="993b92e47e495d54" providerId="LiveId" clId="{9E5FA5E3-95A2-4B1F-92FC-32A189B3BF82}" dt="2021-05-22T11:36:02.216" v="317" actId="20577"/>
          <ac:spMkLst>
            <pc:docMk/>
            <pc:sldMk cId="2391369999" sldId="268"/>
            <ac:spMk id="8" creationId="{BFC48C88-FD76-4517-845F-4CF4F471F5FC}"/>
          </ac:spMkLst>
        </pc:spChg>
        <pc:spChg chg="mod">
          <ac:chgData name="Barney Lawrence" userId="993b92e47e495d54" providerId="LiveId" clId="{9E5FA5E3-95A2-4B1F-92FC-32A189B3BF82}" dt="2021-05-22T11:53:11.070" v="395" actId="20577"/>
          <ac:spMkLst>
            <pc:docMk/>
            <pc:sldMk cId="2391369999" sldId="268"/>
            <ac:spMk id="10" creationId="{51E983A9-5BD6-4A15-A29D-19A7127B0201}"/>
          </ac:spMkLst>
        </pc:spChg>
        <pc:spChg chg="add mod">
          <ac:chgData name="Barney Lawrence" userId="993b92e47e495d54" providerId="LiveId" clId="{9E5FA5E3-95A2-4B1F-92FC-32A189B3BF82}" dt="2021-05-22T11:45:39.140" v="356" actId="1076"/>
          <ac:spMkLst>
            <pc:docMk/>
            <pc:sldMk cId="2391369999" sldId="268"/>
            <ac:spMk id="11" creationId="{88ACE057-ED1C-44AD-B77D-F4BF21F91634}"/>
          </ac:spMkLst>
        </pc:spChg>
        <pc:spChg chg="add mod">
          <ac:chgData name="Barney Lawrence" userId="993b92e47e495d54" providerId="LiveId" clId="{9E5FA5E3-95A2-4B1F-92FC-32A189B3BF82}" dt="2021-05-22T11:45:44.356" v="357" actId="1076"/>
          <ac:spMkLst>
            <pc:docMk/>
            <pc:sldMk cId="2391369999" sldId="268"/>
            <ac:spMk id="12" creationId="{84A67EE9-0DFD-4168-8B30-30E2A213C05F}"/>
          </ac:spMkLst>
        </pc:spChg>
        <pc:spChg chg="add mod">
          <ac:chgData name="Barney Lawrence" userId="993b92e47e495d54" providerId="LiveId" clId="{9E5FA5E3-95A2-4B1F-92FC-32A189B3BF82}" dt="2021-05-22T11:45:49.702" v="358" actId="1076"/>
          <ac:spMkLst>
            <pc:docMk/>
            <pc:sldMk cId="2391369999" sldId="268"/>
            <ac:spMk id="13" creationId="{77928D3D-66FF-4E00-BDC2-D8F5293F87F6}"/>
          </ac:spMkLst>
        </pc:spChg>
        <pc:spChg chg="add mod">
          <ac:chgData name="Barney Lawrence" userId="993b92e47e495d54" providerId="LiveId" clId="{9E5FA5E3-95A2-4B1F-92FC-32A189B3BF82}" dt="2021-05-22T11:45:54.862" v="359" actId="1076"/>
          <ac:spMkLst>
            <pc:docMk/>
            <pc:sldMk cId="2391369999" sldId="268"/>
            <ac:spMk id="14" creationId="{523F097C-32A9-4FEB-9312-E0031204ACDC}"/>
          </ac:spMkLst>
        </pc:spChg>
        <pc:spChg chg="add mod">
          <ac:chgData name="Barney Lawrence" userId="993b92e47e495d54" providerId="LiveId" clId="{9E5FA5E3-95A2-4B1F-92FC-32A189B3BF82}" dt="2021-05-22T11:46:03.038" v="360" actId="1076"/>
          <ac:spMkLst>
            <pc:docMk/>
            <pc:sldMk cId="2391369999" sldId="268"/>
            <ac:spMk id="15" creationId="{A468AC1B-44FD-4256-B075-C02F0A186EC1}"/>
          </ac:spMkLst>
        </pc:spChg>
        <pc:spChg chg="add mod">
          <ac:chgData name="Barney Lawrence" userId="993b92e47e495d54" providerId="LiveId" clId="{9E5FA5E3-95A2-4B1F-92FC-32A189B3BF82}" dt="2021-05-22T11:46:14.194" v="361" actId="1076"/>
          <ac:spMkLst>
            <pc:docMk/>
            <pc:sldMk cId="2391369999" sldId="268"/>
            <ac:spMk id="16" creationId="{73A3B7B8-E430-404E-8342-90FC0E9B7041}"/>
          </ac:spMkLst>
        </pc:spChg>
        <pc:spChg chg="add mod">
          <ac:chgData name="Barney Lawrence" userId="993b92e47e495d54" providerId="LiveId" clId="{9E5FA5E3-95A2-4B1F-92FC-32A189B3BF82}" dt="2021-05-22T11:46:58.911" v="365" actId="1076"/>
          <ac:spMkLst>
            <pc:docMk/>
            <pc:sldMk cId="2391369999" sldId="268"/>
            <ac:spMk id="17" creationId="{E713BBEC-3AC6-4759-967D-7B9D0762FC58}"/>
          </ac:spMkLst>
        </pc:spChg>
        <pc:spChg chg="add mod">
          <ac:chgData name="Barney Lawrence" userId="993b92e47e495d54" providerId="LiveId" clId="{9E5FA5E3-95A2-4B1F-92FC-32A189B3BF82}" dt="2021-05-22T11:48:49.471" v="375" actId="14100"/>
          <ac:spMkLst>
            <pc:docMk/>
            <pc:sldMk cId="2391369999" sldId="268"/>
            <ac:spMk id="18" creationId="{6C89F0AC-63FC-4107-9084-12DFB02E4051}"/>
          </ac:spMkLst>
        </pc:spChg>
        <pc:spChg chg="add mod">
          <ac:chgData name="Barney Lawrence" userId="993b92e47e495d54" providerId="LiveId" clId="{9E5FA5E3-95A2-4B1F-92FC-32A189B3BF82}" dt="2021-05-22T11:48:39.688" v="373" actId="1076"/>
          <ac:spMkLst>
            <pc:docMk/>
            <pc:sldMk cId="2391369999" sldId="268"/>
            <ac:spMk id="19" creationId="{F0B7E452-05B1-4978-AE8D-0BF43FF9B785}"/>
          </ac:spMkLst>
        </pc:spChg>
      </pc:sldChg>
      <pc:sldChg chg="add del">
        <pc:chgData name="Barney Lawrence" userId="993b92e47e495d54" providerId="LiveId" clId="{9E5FA5E3-95A2-4B1F-92FC-32A189B3BF82}" dt="2021-05-22T11:06:06.067" v="67"/>
        <pc:sldMkLst>
          <pc:docMk/>
          <pc:sldMk cId="2713746833" sldId="268"/>
        </pc:sldMkLst>
      </pc:sldChg>
      <pc:sldChg chg="add del">
        <pc:chgData name="Barney Lawrence" userId="993b92e47e495d54" providerId="LiveId" clId="{9E5FA5E3-95A2-4B1F-92FC-32A189B3BF82}" dt="2021-05-22T11:14:11.197" v="159" actId="47"/>
        <pc:sldMkLst>
          <pc:docMk/>
          <pc:sldMk cId="3193425136" sldId="268"/>
        </pc:sldMkLst>
      </pc:sldChg>
      <pc:sldChg chg="add del">
        <pc:chgData name="Barney Lawrence" userId="993b92e47e495d54" providerId="LiveId" clId="{9E5FA5E3-95A2-4B1F-92FC-32A189B3BF82}" dt="2021-05-22T11:05:57.090" v="64"/>
        <pc:sldMkLst>
          <pc:docMk/>
          <pc:sldMk cId="235063386" sldId="269"/>
        </pc:sldMkLst>
      </pc:sldChg>
      <pc:sldChg chg="addSp delSp modSp add mod delAnim modAnim">
        <pc:chgData name="Barney Lawrence" userId="993b92e47e495d54" providerId="LiveId" clId="{9E5FA5E3-95A2-4B1F-92FC-32A189B3BF82}" dt="2021-05-26T20:29:57.627" v="970" actId="1076"/>
        <pc:sldMkLst>
          <pc:docMk/>
          <pc:sldMk cId="1901173862" sldId="269"/>
        </pc:sldMkLst>
        <pc:spChg chg="del">
          <ac:chgData name="Barney Lawrence" userId="993b92e47e495d54" providerId="LiveId" clId="{9E5FA5E3-95A2-4B1F-92FC-32A189B3BF82}" dt="2021-05-22T11:53:52.312" v="406" actId="478"/>
          <ac:spMkLst>
            <pc:docMk/>
            <pc:sldMk cId="1901173862" sldId="269"/>
            <ac:spMk id="5" creationId="{E5BD564E-D194-4997-8637-6C81B6C9A4E9}"/>
          </ac:spMkLst>
        </pc:spChg>
        <pc:spChg chg="del mod">
          <ac:chgData name="Barney Lawrence" userId="993b92e47e495d54" providerId="LiveId" clId="{9E5FA5E3-95A2-4B1F-92FC-32A189B3BF82}" dt="2021-05-22T11:53:50.568" v="405" actId="478"/>
          <ac:spMkLst>
            <pc:docMk/>
            <pc:sldMk cId="1901173862" sldId="269"/>
            <ac:spMk id="8" creationId="{71B29D41-569A-4774-9C84-D7EC231F7201}"/>
          </ac:spMkLst>
        </pc:spChg>
        <pc:spChg chg="mod">
          <ac:chgData name="Barney Lawrence" userId="993b92e47e495d54" providerId="LiveId" clId="{9E5FA5E3-95A2-4B1F-92FC-32A189B3BF82}" dt="2021-05-22T11:52:43.872" v="384" actId="20577"/>
          <ac:spMkLst>
            <pc:docMk/>
            <pc:sldMk cId="1901173862" sldId="269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9:05.219" v="472" actId="20577"/>
          <ac:spMkLst>
            <pc:docMk/>
            <pc:sldMk cId="1901173862" sldId="269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2T11:54:39.642" v="413" actId="478"/>
          <ac:spMkLst>
            <pc:docMk/>
            <pc:sldMk cId="1901173862" sldId="269"/>
            <ac:spMk id="11" creationId="{F3450F56-33B0-44B0-8F12-D878BFB631A6}"/>
          </ac:spMkLst>
        </pc:spChg>
        <pc:spChg chg="add mod">
          <ac:chgData name="Barney Lawrence" userId="993b92e47e495d54" providerId="LiveId" clId="{9E5FA5E3-95A2-4B1F-92FC-32A189B3BF82}" dt="2021-05-26T20:29:57.627" v="970" actId="1076"/>
          <ac:spMkLst>
            <pc:docMk/>
            <pc:sldMk cId="1901173862" sldId="269"/>
            <ac:spMk id="12" creationId="{018FAE64-A98E-49B1-984D-9C00F355959B}"/>
          </ac:spMkLst>
        </pc:spChg>
        <pc:spChg chg="add mod ord">
          <ac:chgData name="Barney Lawrence" userId="993b92e47e495d54" providerId="LiveId" clId="{9E5FA5E3-95A2-4B1F-92FC-32A189B3BF82}" dt="2021-05-26T20:29:50.445" v="969" actId="6549"/>
          <ac:spMkLst>
            <pc:docMk/>
            <pc:sldMk cId="1901173862" sldId="269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2T12:08:25.554" v="446"/>
          <ac:spMkLst>
            <pc:docMk/>
            <pc:sldMk cId="1901173862" sldId="269"/>
            <ac:spMk id="14" creationId="{9D9F178A-C46D-4504-BB75-B49CAD63238D}"/>
          </ac:spMkLst>
        </pc:spChg>
        <pc:picChg chg="add del mod">
          <ac:chgData name="Barney Lawrence" userId="993b92e47e495d54" providerId="LiveId" clId="{9E5FA5E3-95A2-4B1F-92FC-32A189B3BF82}" dt="2021-05-26T19:56:58.586" v="794" actId="478"/>
          <ac:picMkLst>
            <pc:docMk/>
            <pc:sldMk cId="1901173862" sldId="269"/>
            <ac:picMk id="4" creationId="{13EE83E3-93F9-4CAF-B229-69B032C575FE}"/>
          </ac:picMkLst>
        </pc:picChg>
        <pc:picChg chg="add mod">
          <ac:chgData name="Barney Lawrence" userId="993b92e47e495d54" providerId="LiveId" clId="{9E5FA5E3-95A2-4B1F-92FC-32A189B3BF82}" dt="2021-05-26T20:20:31.211" v="948" actId="14861"/>
          <ac:picMkLst>
            <pc:docMk/>
            <pc:sldMk cId="1901173862" sldId="269"/>
            <ac:picMk id="7" creationId="{720F7F96-1253-4E85-878F-3FB5A78C9C80}"/>
          </ac:picMkLst>
        </pc:picChg>
        <pc:picChg chg="add del mod">
          <ac:chgData name="Barney Lawrence" userId="993b92e47e495d54" providerId="LiveId" clId="{9E5FA5E3-95A2-4B1F-92FC-32A189B3BF82}" dt="2021-05-26T19:56:57.717" v="793" actId="478"/>
          <ac:picMkLst>
            <pc:docMk/>
            <pc:sldMk cId="1901173862" sldId="269"/>
            <ac:picMk id="11" creationId="{4CDEBF2E-00C2-445A-8B16-2DC3A0074226}"/>
          </ac:picMkLst>
        </pc:picChg>
        <pc:picChg chg="add mod">
          <ac:chgData name="Barney Lawrence" userId="993b92e47e495d54" providerId="LiveId" clId="{9E5FA5E3-95A2-4B1F-92FC-32A189B3BF82}" dt="2021-05-26T20:20:23.115" v="947" actId="14861"/>
          <ac:picMkLst>
            <pc:docMk/>
            <pc:sldMk cId="1901173862" sldId="269"/>
            <ac:picMk id="14" creationId="{45DE0CC9-2563-402C-9B51-E46A61A91A26}"/>
          </ac:picMkLst>
        </pc:picChg>
        <pc:picChg chg="add mod">
          <ac:chgData name="Barney Lawrence" userId="993b92e47e495d54" providerId="LiveId" clId="{9E5FA5E3-95A2-4B1F-92FC-32A189B3BF82}" dt="2021-05-26T20:19:50.608" v="944" actId="14861"/>
          <ac:picMkLst>
            <pc:docMk/>
            <pc:sldMk cId="1901173862" sldId="269"/>
            <ac:picMk id="15" creationId="{B79D8FBD-3056-4E74-8FFD-1A381F2635FD}"/>
          </ac:picMkLst>
        </pc:picChg>
        <pc:picChg chg="add mod">
          <ac:chgData name="Barney Lawrence" userId="993b92e47e495d54" providerId="LiveId" clId="{9E5FA5E3-95A2-4B1F-92FC-32A189B3BF82}" dt="2021-05-26T20:20:00.473" v="945" actId="14861"/>
          <ac:picMkLst>
            <pc:docMk/>
            <pc:sldMk cId="1901173862" sldId="269"/>
            <ac:picMk id="16" creationId="{C7F6149F-BDD9-4A74-B1D7-2BA70B16E14B}"/>
          </ac:picMkLst>
        </pc:picChg>
        <pc:picChg chg="add del mod">
          <ac:chgData name="Barney Lawrence" userId="993b92e47e495d54" providerId="LiveId" clId="{9E5FA5E3-95A2-4B1F-92FC-32A189B3BF82}" dt="2021-05-26T19:59:11.316" v="817" actId="478"/>
          <ac:picMkLst>
            <pc:docMk/>
            <pc:sldMk cId="1901173862" sldId="269"/>
            <ac:picMk id="17" creationId="{214B0F75-D12C-44F6-AC91-6562F1EC3DF7}"/>
          </ac:picMkLst>
        </pc:picChg>
        <pc:picChg chg="add mod">
          <ac:chgData name="Barney Lawrence" userId="993b92e47e495d54" providerId="LiveId" clId="{9E5FA5E3-95A2-4B1F-92FC-32A189B3BF82}" dt="2021-05-26T20:20:10.223" v="946" actId="14861"/>
          <ac:picMkLst>
            <pc:docMk/>
            <pc:sldMk cId="1901173862" sldId="269"/>
            <ac:picMk id="18" creationId="{D5A8992C-BA4C-48E3-B8CE-CB7C65719D57}"/>
          </ac:picMkLst>
        </pc:picChg>
      </pc:sldChg>
      <pc:sldChg chg="add del">
        <pc:chgData name="Barney Lawrence" userId="993b92e47e495d54" providerId="LiveId" clId="{9E5FA5E3-95A2-4B1F-92FC-32A189B3BF82}" dt="2021-05-22T11:06:19.168" v="73" actId="47"/>
        <pc:sldMkLst>
          <pc:docMk/>
          <pc:sldMk cId="1959488590" sldId="269"/>
        </pc:sldMkLst>
      </pc:sldChg>
      <pc:sldChg chg="add del">
        <pc:chgData name="Barney Lawrence" userId="993b92e47e495d54" providerId="LiveId" clId="{9E5FA5E3-95A2-4B1F-92FC-32A189B3BF82}" dt="2021-05-22T11:06:04.983" v="66"/>
        <pc:sldMkLst>
          <pc:docMk/>
          <pc:sldMk cId="3014602027" sldId="269"/>
        </pc:sldMkLst>
      </pc:sldChg>
      <pc:sldChg chg="addSp delSp modSp add mod delAnim modAnim">
        <pc:chgData name="Barney Lawrence" userId="993b92e47e495d54" providerId="LiveId" clId="{9E5FA5E3-95A2-4B1F-92FC-32A189B3BF82}" dt="2021-05-26T20:28:52.465" v="960" actId="6549"/>
        <pc:sldMkLst>
          <pc:docMk/>
          <pc:sldMk cId="3149118441" sldId="270"/>
        </pc:sldMkLst>
        <pc:spChg chg="add del mod">
          <ac:chgData name="Barney Lawrence" userId="993b92e47e495d54" providerId="LiveId" clId="{9E5FA5E3-95A2-4B1F-92FC-32A189B3BF82}" dt="2021-05-26T20:01:54.743" v="832" actId="478"/>
          <ac:spMkLst>
            <pc:docMk/>
            <pc:sldMk cId="3149118441" sldId="270"/>
            <ac:spMk id="2" creationId="{7492E380-1838-4985-941E-AAEBCFB0B6AB}"/>
          </ac:spMkLst>
        </pc:spChg>
        <pc:spChg chg="add del mod">
          <ac:chgData name="Barney Lawrence" userId="993b92e47e495d54" providerId="LiveId" clId="{9E5FA5E3-95A2-4B1F-92FC-32A189B3BF82}" dt="2021-05-26T20:27:14.495" v="952" actId="478"/>
          <ac:spMkLst>
            <pc:docMk/>
            <pc:sldMk cId="3149118441" sldId="270"/>
            <ac:spMk id="4" creationId="{734EEE60-5C45-4D15-A78A-2A5A1FC809EB}"/>
          </ac:spMkLst>
        </pc:spChg>
        <pc:spChg chg="add del mod">
          <ac:chgData name="Barney Lawrence" userId="993b92e47e495d54" providerId="LiveId" clId="{9E5FA5E3-95A2-4B1F-92FC-32A189B3BF82}" dt="2021-05-26T19:13:11.067" v="592" actId="478"/>
          <ac:spMkLst>
            <pc:docMk/>
            <pc:sldMk cId="3149118441" sldId="270"/>
            <ac:spMk id="8" creationId="{6BE83D7D-2EF9-4951-848B-6DE9A7E82B3C}"/>
          </ac:spMkLst>
        </pc:spChg>
        <pc:spChg chg="mod">
          <ac:chgData name="Barney Lawrence" userId="993b92e47e495d54" providerId="LiveId" clId="{9E5FA5E3-95A2-4B1F-92FC-32A189B3BF82}" dt="2021-05-22T12:08:37.415" v="452" actId="20577"/>
          <ac:spMkLst>
            <pc:docMk/>
            <pc:sldMk cId="3149118441" sldId="270"/>
            <ac:spMk id="9" creationId="{9339BD38-83EB-4700-BFEF-B14CE7ADD9A9}"/>
          </ac:spMkLst>
        </pc:spChg>
        <pc:spChg chg="mod">
          <ac:chgData name="Barney Lawrence" userId="993b92e47e495d54" providerId="LiveId" clId="{9E5FA5E3-95A2-4B1F-92FC-32A189B3BF82}" dt="2021-05-22T12:08:56.927" v="460" actId="20577"/>
          <ac:spMkLst>
            <pc:docMk/>
            <pc:sldMk cId="3149118441" sldId="270"/>
            <ac:spMk id="10" creationId="{51E983A9-5BD6-4A15-A29D-19A7127B0201}"/>
          </ac:spMkLst>
        </pc:spChg>
        <pc:spChg chg="add del mod">
          <ac:chgData name="Barney Lawrence" userId="993b92e47e495d54" providerId="LiveId" clId="{9E5FA5E3-95A2-4B1F-92FC-32A189B3BF82}" dt="2021-05-26T19:13:08.028" v="591" actId="478"/>
          <ac:spMkLst>
            <pc:docMk/>
            <pc:sldMk cId="3149118441" sldId="270"/>
            <ac:spMk id="11" creationId="{49F455BA-07A2-4B41-8C43-4FE5471F1D57}"/>
          </ac:spMkLst>
        </pc:spChg>
        <pc:spChg chg="del mod">
          <ac:chgData name="Barney Lawrence" userId="993b92e47e495d54" providerId="LiveId" clId="{9E5FA5E3-95A2-4B1F-92FC-32A189B3BF82}" dt="2021-05-22T12:20:07.815" v="476" actId="478"/>
          <ac:spMkLst>
            <pc:docMk/>
            <pc:sldMk cId="3149118441" sldId="270"/>
            <ac:spMk id="12" creationId="{018FAE64-A98E-49B1-984D-9C00F355959B}"/>
          </ac:spMkLst>
        </pc:spChg>
        <pc:spChg chg="add del mod">
          <ac:chgData name="Barney Lawrence" userId="993b92e47e495d54" providerId="LiveId" clId="{9E5FA5E3-95A2-4B1F-92FC-32A189B3BF82}" dt="2021-05-26T19:13:21.663" v="594" actId="478"/>
          <ac:spMkLst>
            <pc:docMk/>
            <pc:sldMk cId="3149118441" sldId="270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2.465" v="960" actId="6549"/>
          <ac:spMkLst>
            <pc:docMk/>
            <pc:sldMk cId="3149118441" sldId="270"/>
            <ac:spMk id="13" creationId="{35BB6847-183D-4344-9F83-53AFA7A3DB2C}"/>
          </ac:spMkLst>
        </pc:spChg>
        <pc:spChg chg="add del mod">
          <ac:chgData name="Barney Lawrence" userId="993b92e47e495d54" providerId="LiveId" clId="{9E5FA5E3-95A2-4B1F-92FC-32A189B3BF82}" dt="2021-05-26T20:27:15.398" v="953" actId="478"/>
          <ac:spMkLst>
            <pc:docMk/>
            <pc:sldMk cId="3149118441" sldId="270"/>
            <ac:spMk id="15" creationId="{7A25814C-AFD4-43C3-8B0A-EF65B27AB3D0}"/>
          </ac:spMkLst>
        </pc:spChg>
        <pc:spChg chg="add del mod">
          <ac:chgData name="Barney Lawrence" userId="993b92e47e495d54" providerId="LiveId" clId="{9E5FA5E3-95A2-4B1F-92FC-32A189B3BF82}" dt="2021-05-26T20:27:13.375" v="951" actId="478"/>
          <ac:spMkLst>
            <pc:docMk/>
            <pc:sldMk cId="3149118441" sldId="270"/>
            <ac:spMk id="16" creationId="{02711C3D-A54D-45F2-BAD3-318AA4B64EEB}"/>
          </ac:spMkLst>
        </pc:spChg>
        <pc:picChg chg="add del mod">
          <ac:chgData name="Barney Lawrence" userId="993b92e47e495d54" providerId="LiveId" clId="{9E5FA5E3-95A2-4B1F-92FC-32A189B3BF82}" dt="2021-05-26T19:13:36.105" v="598" actId="478"/>
          <ac:picMkLst>
            <pc:docMk/>
            <pc:sldMk cId="3149118441" sldId="270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5-26T20:28:58.144" v="962" actId="6549"/>
        <pc:sldMkLst>
          <pc:docMk/>
          <pc:sldMk cId="1900881245" sldId="271"/>
        </pc:sldMkLst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2" creationId="{612CB359-C95B-4B4D-A3F0-334C4C5E1119}"/>
          </ac:spMkLst>
        </pc:spChg>
        <pc:spChg chg="del mod">
          <ac:chgData name="Barney Lawrence" userId="993b92e47e495d54" providerId="LiveId" clId="{9E5FA5E3-95A2-4B1F-92FC-32A189B3BF82}" dt="2021-05-26T19:14:17.183" v="605" actId="478"/>
          <ac:spMkLst>
            <pc:docMk/>
            <pc:sldMk cId="1900881245" sldId="271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4:17.185" v="607"/>
          <ac:spMkLst>
            <pc:docMk/>
            <pc:sldMk cId="1900881245" sldId="271"/>
            <ac:spMk id="11" creationId="{49F455BA-07A2-4B41-8C43-4FE5471F1D57}"/>
          </ac:spMkLst>
        </pc:spChg>
        <pc:spChg chg="del">
          <ac:chgData name="Barney Lawrence" userId="993b92e47e495d54" providerId="LiveId" clId="{9E5FA5E3-95A2-4B1F-92FC-32A189B3BF82}" dt="2021-05-26T19:13:58.169" v="602" actId="478"/>
          <ac:spMkLst>
            <pc:docMk/>
            <pc:sldMk cId="1900881245" sldId="271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8:58.144" v="962" actId="6549"/>
          <ac:spMkLst>
            <pc:docMk/>
            <pc:sldMk cId="1900881245" sldId="271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5" creationId="{21EBC3B4-F97A-406B-8E9C-9A2CAFBF70E1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6" creationId="{A945DBCD-50BA-4859-A963-700CCCA47842}"/>
          </ac:spMkLst>
        </pc:spChg>
        <pc:spChg chg="add mod">
          <ac:chgData name="Barney Lawrence" userId="993b92e47e495d54" providerId="LiveId" clId="{9E5FA5E3-95A2-4B1F-92FC-32A189B3BF82}" dt="2021-05-26T20:17:22.360" v="931" actId="208"/>
          <ac:spMkLst>
            <pc:docMk/>
            <pc:sldMk cId="1900881245" sldId="271"/>
            <ac:spMk id="17" creationId="{51A11D6E-4FED-439D-B082-9436281028E3}"/>
          </ac:spMkLst>
        </pc:spChg>
        <pc:picChg chg="del">
          <ac:chgData name="Barney Lawrence" userId="993b92e47e495d54" providerId="LiveId" clId="{9E5FA5E3-95A2-4B1F-92FC-32A189B3BF82}" dt="2021-05-26T19:15:34.147" v="622" actId="478"/>
          <ac:picMkLst>
            <pc:docMk/>
            <pc:sldMk cId="1900881245" sldId="271"/>
            <ac:picMk id="14" creationId="{42280260-4208-479B-A4BD-D34177DEB782}"/>
          </ac:picMkLst>
        </pc:picChg>
      </pc:sldChg>
      <pc:sldChg chg="addSp delSp modSp add mod delAnim modAnim">
        <pc:chgData name="Barney Lawrence" userId="993b92e47e495d54" providerId="LiveId" clId="{9E5FA5E3-95A2-4B1F-92FC-32A189B3BF82}" dt="2021-05-28T13:58:26.719" v="1024" actId="1076"/>
        <pc:sldMkLst>
          <pc:docMk/>
          <pc:sldMk cId="3969861850" sldId="272"/>
        </pc:sldMkLst>
        <pc:spChg chg="add del mod">
          <ac:chgData name="Barney Lawrence" userId="993b92e47e495d54" providerId="LiveId" clId="{9E5FA5E3-95A2-4B1F-92FC-32A189B3BF82}" dt="2021-05-26T20:16:13.840" v="927" actId="33987"/>
          <ac:spMkLst>
            <pc:docMk/>
            <pc:sldMk cId="3969861850" sldId="272"/>
            <ac:spMk id="2" creationId="{D2320532-7814-409C-88EC-198D652BD276}"/>
          </ac:spMkLst>
        </pc:spChg>
        <pc:spChg chg="del mod">
          <ac:chgData name="Barney Lawrence" userId="993b92e47e495d54" providerId="LiveId" clId="{9E5FA5E3-95A2-4B1F-92FC-32A189B3BF82}" dt="2021-05-26T19:15:14.939" v="619" actId="478"/>
          <ac:spMkLst>
            <pc:docMk/>
            <pc:sldMk cId="3969861850" sldId="272"/>
            <ac:spMk id="8" creationId="{6BE83D7D-2EF9-4951-848B-6DE9A7E82B3C}"/>
          </ac:spMkLst>
        </pc:spChg>
        <pc:spChg chg="del mod">
          <ac:chgData name="Barney Lawrence" userId="993b92e47e495d54" providerId="LiveId" clId="{9E5FA5E3-95A2-4B1F-92FC-32A189B3BF82}" dt="2021-05-26T19:15:02.907" v="616" actId="478"/>
          <ac:spMkLst>
            <pc:docMk/>
            <pc:sldMk cId="3969861850" sldId="272"/>
            <ac:spMk id="11" creationId="{49F455BA-07A2-4B41-8C43-4FE5471F1D57}"/>
          </ac:spMkLst>
        </pc:spChg>
        <pc:spChg chg="add mod">
          <ac:chgData name="Barney Lawrence" userId="993b92e47e495d54" providerId="LiveId" clId="{9E5FA5E3-95A2-4B1F-92FC-32A189B3BF82}" dt="2021-05-28T13:58:09.384" v="1021" actId="6549"/>
          <ac:spMkLst>
            <pc:docMk/>
            <pc:sldMk cId="3969861850" sldId="272"/>
            <ac:spMk id="11" creationId="{F5325AB7-6E30-437D-ABE5-D51B079F354A}"/>
          </ac:spMkLst>
        </pc:spChg>
        <pc:spChg chg="add mod">
          <ac:chgData name="Barney Lawrence" userId="993b92e47e495d54" providerId="LiveId" clId="{9E5FA5E3-95A2-4B1F-92FC-32A189B3BF82}" dt="2021-05-28T13:58:20.201" v="1023" actId="1076"/>
          <ac:spMkLst>
            <pc:docMk/>
            <pc:sldMk cId="3969861850" sldId="272"/>
            <ac:spMk id="12" creationId="{1ED4C59F-D1B4-4B22-9DFC-4477655F4101}"/>
          </ac:spMkLst>
        </pc:spChg>
        <pc:spChg chg="del">
          <ac:chgData name="Barney Lawrence" userId="993b92e47e495d54" providerId="LiveId" clId="{9E5FA5E3-95A2-4B1F-92FC-32A189B3BF82}" dt="2021-05-26T19:15:05.439" v="617" actId="478"/>
          <ac:spMkLst>
            <pc:docMk/>
            <pc:sldMk cId="3969861850" sldId="272"/>
            <ac:spMk id="12" creationId="{93C30D1F-5D34-40DA-A474-2D51E6A8719B}"/>
          </ac:spMkLst>
        </pc:spChg>
        <pc:spChg chg="mod">
          <ac:chgData name="Barney Lawrence" userId="993b92e47e495d54" providerId="LiveId" clId="{9E5FA5E3-95A2-4B1F-92FC-32A189B3BF82}" dt="2021-05-26T20:29:01.831" v="964" actId="6549"/>
          <ac:spMkLst>
            <pc:docMk/>
            <pc:sldMk cId="3969861850" sldId="272"/>
            <ac:spMk id="13" creationId="{35BB6847-183D-4344-9F83-53AFA7A3DB2C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5" creationId="{2FF8C643-5EC0-4C07-ADC0-C2B2398F5746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6" creationId="{B4E15060-E268-4E19-9110-B644B8542E27}"/>
          </ac:spMkLst>
        </pc:spChg>
        <pc:spChg chg="add mod">
          <ac:chgData name="Barney Lawrence" userId="993b92e47e495d54" providerId="LiveId" clId="{9E5FA5E3-95A2-4B1F-92FC-32A189B3BF82}" dt="2021-05-26T20:17:04.723" v="929" actId="208"/>
          <ac:spMkLst>
            <pc:docMk/>
            <pc:sldMk cId="3969861850" sldId="272"/>
            <ac:spMk id="17" creationId="{2859C53E-BF9E-4E24-B512-701EABAD88BC}"/>
          </ac:spMkLst>
        </pc:spChg>
        <pc:spChg chg="add mod">
          <ac:chgData name="Barney Lawrence" userId="993b92e47e495d54" providerId="LiveId" clId="{9E5FA5E3-95A2-4B1F-92FC-32A189B3BF82}" dt="2021-05-28T13:57:55.113" v="1019" actId="1076"/>
          <ac:spMkLst>
            <pc:docMk/>
            <pc:sldMk cId="3969861850" sldId="272"/>
            <ac:spMk id="18" creationId="{55FA7494-1DD4-45FC-95D8-9AA5EFD22383}"/>
          </ac:spMkLst>
        </pc:spChg>
        <pc:picChg chg="mod">
          <ac:chgData name="Barney Lawrence" userId="993b92e47e495d54" providerId="LiveId" clId="{9E5FA5E3-95A2-4B1F-92FC-32A189B3BF82}" dt="2021-05-28T13:58:26.719" v="1024" actId="1076"/>
          <ac:picMkLst>
            <pc:docMk/>
            <pc:sldMk cId="3969861850" sldId="272"/>
            <ac:picMk id="14" creationId="{42280260-4208-479B-A4BD-D34177DEB782}"/>
          </ac:picMkLst>
        </pc:picChg>
      </pc:sldChg>
      <pc:sldChg chg="add del">
        <pc:chgData name="Barney Lawrence" userId="993b92e47e495d54" providerId="LiveId" clId="{9E5FA5E3-95A2-4B1F-92FC-32A189B3BF82}" dt="2021-05-26T19:15:49.078" v="623" actId="2696"/>
        <pc:sldMkLst>
          <pc:docMk/>
          <pc:sldMk cId="2864092668" sldId="273"/>
        </pc:sldMkLst>
      </pc:sldChg>
      <pc:sldChg chg="addSp delSp modSp add mod">
        <pc:chgData name="Barney Lawrence" userId="993b92e47e495d54" providerId="LiveId" clId="{9E5FA5E3-95A2-4B1F-92FC-32A189B3BF82}" dt="2021-05-26T20:28:46.123" v="956" actId="6549"/>
        <pc:sldMkLst>
          <pc:docMk/>
          <pc:sldMk cId="4210860518" sldId="274"/>
        </pc:sldMkLst>
        <pc:spChg chg="add mod">
          <ac:chgData name="Barney Lawrence" userId="993b92e47e495d54" providerId="LiveId" clId="{9E5FA5E3-95A2-4B1F-92FC-32A189B3BF82}" dt="2021-05-26T20:17:46.196" v="933" actId="208"/>
          <ac:spMkLst>
            <pc:docMk/>
            <pc:sldMk cId="4210860518" sldId="274"/>
            <ac:spMk id="2" creationId="{FE8CD21E-33EB-4928-95B6-37766B198522}"/>
          </ac:spMkLst>
        </pc:spChg>
        <pc:spChg chg="add mod">
          <ac:chgData name="Barney Lawrence" userId="993b92e47e495d54" providerId="LiveId" clId="{9E5FA5E3-95A2-4B1F-92FC-32A189B3BF82}" dt="2021-05-26T20:17:46.196" v="933" actId="208"/>
          <ac:spMkLst>
            <pc:docMk/>
            <pc:sldMk cId="4210860518" sldId="274"/>
            <ac:spMk id="8" creationId="{317D4018-A599-4526-A808-31CBAE8C76D1}"/>
          </ac:spMkLst>
        </pc:spChg>
        <pc:spChg chg="add del mod">
          <ac:chgData name="Barney Lawrence" userId="993b92e47e495d54" providerId="LiveId" clId="{9E5FA5E3-95A2-4B1F-92FC-32A189B3BF82}" dt="2021-05-26T20:12:49.139" v="913"/>
          <ac:spMkLst>
            <pc:docMk/>
            <pc:sldMk cId="4210860518" sldId="274"/>
            <ac:spMk id="11" creationId="{E80E9393-C3D0-4973-B63D-5BE35969E379}"/>
          </ac:spMkLst>
        </pc:spChg>
        <pc:spChg chg="add mod">
          <ac:chgData name="Barney Lawrence" userId="993b92e47e495d54" providerId="LiveId" clId="{9E5FA5E3-95A2-4B1F-92FC-32A189B3BF82}" dt="2021-05-26T20:17:46.196" v="933" actId="208"/>
          <ac:spMkLst>
            <pc:docMk/>
            <pc:sldMk cId="4210860518" sldId="274"/>
            <ac:spMk id="12" creationId="{EA445516-4B39-4E4F-A24E-E99E4BC77B5A}"/>
          </ac:spMkLst>
        </pc:spChg>
        <pc:spChg chg="mod">
          <ac:chgData name="Barney Lawrence" userId="993b92e47e495d54" providerId="LiveId" clId="{9E5FA5E3-95A2-4B1F-92FC-32A189B3BF82}" dt="2021-05-26T20:28:46.123" v="956" actId="6549"/>
          <ac:spMkLst>
            <pc:docMk/>
            <pc:sldMk cId="4210860518" sldId="274"/>
            <ac:spMk id="13" creationId="{35BB6847-183D-4344-9F83-53AFA7A3DB2C}"/>
          </ac:spMkLst>
        </pc:spChg>
      </pc:sldChg>
      <pc:sldChg chg="modSp add modAnim">
        <pc:chgData name="Barney Lawrence" userId="993b92e47e495d54" providerId="LiveId" clId="{9E5FA5E3-95A2-4B1F-92FC-32A189B3BF82}" dt="2021-05-26T20:28:49.014" v="958" actId="6549"/>
        <pc:sldMkLst>
          <pc:docMk/>
          <pc:sldMk cId="2956353478" sldId="275"/>
        </pc:sldMkLst>
        <pc:spChg chg="mod">
          <ac:chgData name="Barney Lawrence" userId="993b92e47e495d54" providerId="LiveId" clId="{9E5FA5E3-95A2-4B1F-92FC-32A189B3BF82}" dt="2021-05-26T20:28:49.014" v="958" actId="6549"/>
          <ac:spMkLst>
            <pc:docMk/>
            <pc:sldMk cId="2956353478" sldId="275"/>
            <ac:spMk id="13" creationId="{35BB6847-183D-4344-9F83-53AFA7A3D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2D0-B24C-4F84-B17A-805F5EF8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05" y="1822223"/>
            <a:ext cx="10782300" cy="3352800"/>
          </a:xfrm>
        </p:spPr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GB" sz="9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tensible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arkup</a:t>
            </a:r>
            <a:b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9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C4E4-4417-4529-B841-CDBACCC6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0" y="5127930"/>
            <a:ext cx="3689859" cy="860805"/>
          </a:xfrm>
        </p:spPr>
        <p:txBody>
          <a:bodyPr>
            <a:noAutofit/>
          </a:bodyPr>
          <a:lstStyle/>
          <a:p>
            <a:r>
              <a:rPr lang="en-GB" sz="6000" dirty="0">
                <a:cs typeface="Courier New" panose="02070309020205020404" pitchFamily="49" charset="0"/>
              </a:rPr>
              <a:t>With T-SQL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A9386E-F695-4564-B48F-672C1DB8548D}"/>
              </a:ext>
            </a:extLst>
          </p:cNvPr>
          <p:cNvSpPr txBox="1">
            <a:spLocks/>
          </p:cNvSpPr>
          <p:nvPr/>
        </p:nvSpPr>
        <p:spPr>
          <a:xfrm>
            <a:off x="379810" y="362974"/>
            <a:ext cx="9228201" cy="8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>
                <a:cs typeface="Courier New" panose="02070309020205020404" pitchFamily="49" charset="0"/>
              </a:rPr>
              <a:t>An Introduction to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DF90-3EFD-4DF0-8176-9814910A61A8}"/>
              </a:ext>
            </a:extLst>
          </p:cNvPr>
          <p:cNvSpPr txBox="1"/>
          <p:nvPr/>
        </p:nvSpPr>
        <p:spPr>
          <a:xfrm>
            <a:off x="407282" y="6067004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https://github.com/BarneyLawrence/XML-Queries-In-SQL-Server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F651652-7374-48CC-A27D-159A1E01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43" y="3578836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99FE1-AF8D-4CDB-B732-496E0878D042}"/>
              </a:ext>
            </a:extLst>
          </p:cNvPr>
          <p:cNvSpPr txBox="1"/>
          <p:nvPr/>
        </p:nvSpPr>
        <p:spPr>
          <a:xfrm>
            <a:off x="407282" y="583502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https://barneylawrence.com/category/xml/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EB7D4-FD64-4522-A65E-FCD81DEC35CD}"/>
              </a:ext>
            </a:extLst>
          </p:cNvPr>
          <p:cNvSpPr txBox="1"/>
          <p:nvPr/>
        </p:nvSpPr>
        <p:spPr>
          <a:xfrm>
            <a:off x="407282" y="6298980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Twitter: @SQLBarney</a:t>
            </a:r>
          </a:p>
        </p:txBody>
      </p:sp>
    </p:spTree>
    <p:extLst>
      <p:ext uri="{BB962C8B-B14F-4D97-AF65-F5344CB8AC3E}">
        <p14:creationId xmlns:p14="http://schemas.microsoft.com/office/powerpoint/2010/main" val="25139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AA53C2-A803-461D-A987-6125EAF4F8DD}"/>
              </a:ext>
            </a:extLst>
          </p:cNvPr>
          <p:cNvSpPr/>
          <p:nvPr/>
        </p:nvSpPr>
        <p:spPr>
          <a:xfrm>
            <a:off x="5451080" y="2872708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B307F-5B2D-4D9D-8370-1FFCBD6C07D9}"/>
              </a:ext>
            </a:extLst>
          </p:cNvPr>
          <p:cNvSpPr/>
          <p:nvPr/>
        </p:nvSpPr>
        <p:spPr>
          <a:xfrm>
            <a:off x="446081" y="264051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3EE50-44C8-4343-9830-A1FB82567C82}"/>
              </a:ext>
            </a:extLst>
          </p:cNvPr>
          <p:cNvSpPr/>
          <p:nvPr/>
        </p:nvSpPr>
        <p:spPr>
          <a:xfrm>
            <a:off x="446081" y="154046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PizzaSize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Topping.ToppingXML.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'Order/Pizza'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Pizza(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Pizza.PizzaXML.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062EC-7E85-4C8B-995C-4922088174B7}"/>
              </a:ext>
            </a:extLst>
          </p:cNvPr>
          <p:cNvSpPr/>
          <p:nvPr/>
        </p:nvSpPr>
        <p:spPr>
          <a:xfrm>
            <a:off x="5490324" y="3065006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53223-1203-41BF-B1BC-EDE7552BDF8E}"/>
              </a:ext>
            </a:extLst>
          </p:cNvPr>
          <p:cNvSpPr/>
          <p:nvPr/>
        </p:nvSpPr>
        <p:spPr>
          <a:xfrm>
            <a:off x="446735" y="2649014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D1442-0AC8-49B6-865B-44953744C2DC}"/>
              </a:ext>
            </a:extLst>
          </p:cNvPr>
          <p:cNvSpPr/>
          <p:nvPr/>
        </p:nvSpPr>
        <p:spPr>
          <a:xfrm>
            <a:off x="446735" y="1543731"/>
            <a:ext cx="180525" cy="1805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A6A14-813F-46F1-80C6-532ABFF829B6}"/>
              </a:ext>
            </a:extLst>
          </p:cNvPr>
          <p:cNvSpPr/>
          <p:nvPr/>
        </p:nvSpPr>
        <p:spPr>
          <a:xfrm>
            <a:off x="5490324" y="351560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424E35-7CC6-433F-BA07-753FC88858EA}"/>
              </a:ext>
            </a:extLst>
          </p:cNvPr>
          <p:cNvSpPr/>
          <p:nvPr/>
        </p:nvSpPr>
        <p:spPr>
          <a:xfrm>
            <a:off x="682202" y="1824223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EFD5BA-6C6B-4AF0-97B1-8D3BF05001FD}"/>
              </a:ext>
            </a:extLst>
          </p:cNvPr>
          <p:cNvSpPr/>
          <p:nvPr/>
        </p:nvSpPr>
        <p:spPr>
          <a:xfrm>
            <a:off x="682202" y="209043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0A23C-7735-4081-A4D8-BE15AB6310CF}"/>
              </a:ext>
            </a:extLst>
          </p:cNvPr>
          <p:cNvSpPr/>
          <p:nvPr/>
        </p:nvSpPr>
        <p:spPr>
          <a:xfrm>
            <a:off x="682201" y="291358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7E0B3C-39D6-47F4-B436-EBCF17431981}"/>
              </a:ext>
            </a:extLst>
          </p:cNvPr>
          <p:cNvSpPr/>
          <p:nvPr/>
        </p:nvSpPr>
        <p:spPr>
          <a:xfrm>
            <a:off x="682200" y="31928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E8A42-AF03-4D38-9BC8-AD1D22720CBA}"/>
              </a:ext>
            </a:extLst>
          </p:cNvPr>
          <p:cNvSpPr/>
          <p:nvPr/>
        </p:nvSpPr>
        <p:spPr>
          <a:xfrm>
            <a:off x="682199" y="3484597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5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Nodes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MyXML.nodes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48C88-FD76-4517-845F-4CF4F471F5FC}"/>
              </a:ext>
            </a:extLst>
          </p:cNvPr>
          <p:cNvSpPr txBox="1"/>
          <p:nvPr/>
        </p:nvSpPr>
        <p:spPr>
          <a:xfrm>
            <a:off x="5156744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'local-name(..)'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ItemType,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'(../@Size)'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Size,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'(.)'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X.MyXML.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'//Topping'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Topping(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ToppingXML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2D654-BD68-4C15-B779-A900C1FF5609}"/>
              </a:ext>
            </a:extLst>
          </p:cNvPr>
          <p:cNvSpPr/>
          <p:nvPr/>
        </p:nvSpPr>
        <p:spPr>
          <a:xfrm>
            <a:off x="5462198" y="330832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CE057-ED1C-44AD-B77D-F4BF21F91634}"/>
              </a:ext>
            </a:extLst>
          </p:cNvPr>
          <p:cNvSpPr/>
          <p:nvPr/>
        </p:nvSpPr>
        <p:spPr>
          <a:xfrm>
            <a:off x="697900" y="18202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A67EE9-0DFD-4168-8B30-30E2A213C05F}"/>
              </a:ext>
            </a:extLst>
          </p:cNvPr>
          <p:cNvSpPr/>
          <p:nvPr/>
        </p:nvSpPr>
        <p:spPr>
          <a:xfrm>
            <a:off x="697899" y="2082584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28D3D-66FF-4E00-BDC2-D8F5293F87F6}"/>
              </a:ext>
            </a:extLst>
          </p:cNvPr>
          <p:cNvSpPr/>
          <p:nvPr/>
        </p:nvSpPr>
        <p:spPr>
          <a:xfrm>
            <a:off x="697898" y="2905740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F097C-32A9-4FEB-9312-E0031204ACDC}"/>
              </a:ext>
            </a:extLst>
          </p:cNvPr>
          <p:cNvSpPr/>
          <p:nvPr/>
        </p:nvSpPr>
        <p:spPr>
          <a:xfrm>
            <a:off x="695282" y="3191898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8AC1B-44FD-4256-B075-C02F0A186EC1}"/>
              </a:ext>
            </a:extLst>
          </p:cNvPr>
          <p:cNvSpPr/>
          <p:nvPr/>
        </p:nvSpPr>
        <p:spPr>
          <a:xfrm>
            <a:off x="695282" y="3475112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A3B7B8-E430-404E-8342-90FC0E9B7041}"/>
              </a:ext>
            </a:extLst>
          </p:cNvPr>
          <p:cNvSpPr/>
          <p:nvPr/>
        </p:nvSpPr>
        <p:spPr>
          <a:xfrm>
            <a:off x="695281" y="4289965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13BBEC-3AC6-4759-967D-7B9D0762FC58}"/>
              </a:ext>
            </a:extLst>
          </p:cNvPr>
          <p:cNvSpPr/>
          <p:nvPr/>
        </p:nvSpPr>
        <p:spPr>
          <a:xfrm>
            <a:off x="695281" y="4573179"/>
            <a:ext cx="180525" cy="180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75F57F9F-4EEA-4848-9BF6-41BDFA11E5AA}"/>
              </a:ext>
            </a:extLst>
          </p:cNvPr>
          <p:cNvSpPr/>
          <p:nvPr/>
        </p:nvSpPr>
        <p:spPr>
          <a:xfrm rot="16200000">
            <a:off x="175810" y="1614114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C89F0AC-63FC-4107-9084-12DFB02E4051}"/>
              </a:ext>
            </a:extLst>
          </p:cNvPr>
          <p:cNvSpPr/>
          <p:nvPr/>
        </p:nvSpPr>
        <p:spPr>
          <a:xfrm rot="16200000">
            <a:off x="93466" y="2799218"/>
            <a:ext cx="753967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B7E452-05B1-4978-AE8D-0BF43FF9B785}"/>
              </a:ext>
            </a:extLst>
          </p:cNvPr>
          <p:cNvSpPr/>
          <p:nvPr/>
        </p:nvSpPr>
        <p:spPr>
          <a:xfrm rot="16200000">
            <a:off x="175810" y="4093742"/>
            <a:ext cx="544493" cy="392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0AA2430-0DFD-4D6B-AA40-FBCEBB120892}"/>
              </a:ext>
            </a:extLst>
          </p:cNvPr>
          <p:cNvSpPr/>
          <p:nvPr/>
        </p:nvSpPr>
        <p:spPr>
          <a:xfrm>
            <a:off x="5156744" y="2441205"/>
            <a:ext cx="485979" cy="18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 animBg="1"/>
      <p:bldP spid="19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b="0" kern="1200" dirty="0">
              <a:solidFill>
                <a:srgbClr val="21212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62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Exist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MyXML.exist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FAE64-A98E-49B1-984D-9C00F355959B}"/>
              </a:ext>
            </a:extLst>
          </p:cNvPr>
          <p:cNvSpPr txBox="1"/>
          <p:nvPr/>
        </p:nvSpPr>
        <p:spPr>
          <a:xfrm>
            <a:off x="5156742" y="1951726"/>
            <a:ext cx="69776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'local-name(.)'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ItemType,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</a:t>
            </a:r>
            <a:r>
              <a:rPr lang="en-GB" sz="1400" b="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'(@Size)'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'varchar(500)'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ItemSize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"Pineapple"]'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IsFruity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ItemXML.exist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'.[./Topping = "Jalapenos"]'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IsSpicy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#MyXML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X</a:t>
            </a:r>
            <a:endParaRPr lang="en-GB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CROSS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APPLY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X.MyXML.</a:t>
            </a:r>
            <a:r>
              <a:rPr lang="en-GB" sz="1400" b="0" kern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nodes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1400" b="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'Order/*'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</a:t>
            </a:r>
            <a:r>
              <a:rPr lang="en-GB" sz="1400" b="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Items(</a:t>
            </a:r>
            <a:r>
              <a:rPr lang="en-GB" sz="1400" b="0" kern="1200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ItemXML</a:t>
            </a:r>
            <a:r>
              <a:rPr lang="en-GB" sz="1400" b="0" kern="12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GB" sz="1400" dirty="0">
              <a:effectLst/>
            </a:endParaRPr>
          </a:p>
        </p:txBody>
      </p:sp>
      <p:pic>
        <p:nvPicPr>
          <p:cNvPr id="14" name="Graphic 13" descr="Pineapple with solid fill">
            <a:extLst>
              <a:ext uri="{FF2B5EF4-FFF2-40B4-BE49-F238E27FC236}">
                <a16:creationId xmlns:a16="http://schemas.microsoft.com/office/drawing/2014/main" id="{45DE0CC9-2563-402C-9B51-E46A61A9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319014" y="2611864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5" name="Graphic 14" descr="Pineapple with solid fill">
            <a:extLst>
              <a:ext uri="{FF2B5EF4-FFF2-40B4-BE49-F238E27FC236}">
                <a16:creationId xmlns:a16="http://schemas.microsoft.com/office/drawing/2014/main" id="{B79D8FBD-3056-4E74-8FFD-1A381F26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2046460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16" name="Graphic 15" descr="Pineapple with solid fill">
            <a:extLst>
              <a:ext uri="{FF2B5EF4-FFF2-40B4-BE49-F238E27FC236}">
                <a16:creationId xmlns:a16="http://schemas.microsoft.com/office/drawing/2014/main" id="{C7F6149F-BDD9-4A74-B1D7-2BA70B16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5470" y="4251688"/>
            <a:ext cx="280162" cy="28016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7" name="Graphic 6" descr="Chili Pepper with solid fill">
            <a:extLst>
              <a:ext uri="{FF2B5EF4-FFF2-40B4-BE49-F238E27FC236}">
                <a16:creationId xmlns:a16="http://schemas.microsoft.com/office/drawing/2014/main" id="{720F7F96-1253-4E85-878F-3FB5A78C9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372366" y="284917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18" name="Graphic 17" descr="Chili Pepper with solid fill">
            <a:extLst>
              <a:ext uri="{FF2B5EF4-FFF2-40B4-BE49-F238E27FC236}">
                <a16:creationId xmlns:a16="http://schemas.microsoft.com/office/drawing/2014/main" id="{D5A8992C-BA4C-48E3-B8CE-CB7C65719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66550">
            <a:off x="595408" y="2894404"/>
            <a:ext cx="260282" cy="26028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011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1491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34EEE60-5C45-4D15-A78A-2A5A1FC809EB}"/>
              </a:ext>
            </a:extLst>
          </p:cNvPr>
          <p:cNvSpPr/>
          <p:nvPr/>
        </p:nvSpPr>
        <p:spPr>
          <a:xfrm rot="16200000">
            <a:off x="-5274" y="2977515"/>
            <a:ext cx="1232154" cy="603504"/>
          </a:xfrm>
          <a:prstGeom prst="blockArc">
            <a:avLst>
              <a:gd name="adj1" fmla="val 10800000"/>
              <a:gd name="adj2" fmla="val 21596506"/>
              <a:gd name="adj3" fmla="val 21959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A25814C-AFD4-43C3-8B0A-EF65B27AB3D0}"/>
              </a:ext>
            </a:extLst>
          </p:cNvPr>
          <p:cNvSpPr/>
          <p:nvPr/>
        </p:nvSpPr>
        <p:spPr>
          <a:xfrm rot="16200000">
            <a:off x="91882" y="4217673"/>
            <a:ext cx="955546" cy="603503"/>
          </a:xfrm>
          <a:prstGeom prst="blockArc">
            <a:avLst>
              <a:gd name="adj1" fmla="val 10800000"/>
              <a:gd name="adj2" fmla="val 215742"/>
              <a:gd name="adj3" fmla="val 1880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2711C3D-A54D-45F2-BAD3-318AA4B64EEB}"/>
              </a:ext>
            </a:extLst>
          </p:cNvPr>
          <p:cNvSpPr/>
          <p:nvPr/>
        </p:nvSpPr>
        <p:spPr>
          <a:xfrm rot="16200000">
            <a:off x="133031" y="1737358"/>
            <a:ext cx="955546" cy="603503"/>
          </a:xfrm>
          <a:prstGeom prst="blockArc">
            <a:avLst>
              <a:gd name="adj1" fmla="val 10800011"/>
              <a:gd name="adj2" fmla="val 44323"/>
              <a:gd name="adj3" fmla="val 2191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'count(./Topping)'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CD21E-33EB-4928-95B6-37766B198522}"/>
              </a:ext>
            </a:extLst>
          </p:cNvPr>
          <p:cNvSpPr/>
          <p:nvPr/>
        </p:nvSpPr>
        <p:spPr>
          <a:xfrm>
            <a:off x="356616" y="1591163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D4018-A599-4526-A808-31CBAE8C76D1}"/>
              </a:ext>
            </a:extLst>
          </p:cNvPr>
          <p:cNvSpPr/>
          <p:nvPr/>
        </p:nvSpPr>
        <p:spPr>
          <a:xfrm>
            <a:off x="356615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45516-4B39-4E4F-A24E-E99E4BC77B5A}"/>
              </a:ext>
            </a:extLst>
          </p:cNvPr>
          <p:cNvSpPr/>
          <p:nvPr/>
        </p:nvSpPr>
        <p:spPr>
          <a:xfrm>
            <a:off x="356615" y="4042761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08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'for $T in ./Topping return string($T)’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ToppingList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612CB359-C95B-4B4D-A3F0-334C4C5E1119}"/>
              </a:ext>
            </a:extLst>
          </p:cNvPr>
          <p:cNvSpPr/>
          <p:nvPr/>
        </p:nvSpPr>
        <p:spPr>
          <a:xfrm rot="5400000" flipV="1">
            <a:off x="452628" y="1869948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1EBC3B4-F97A-406B-8E9C-9A2CAFBF70E1}"/>
              </a:ext>
            </a:extLst>
          </p:cNvPr>
          <p:cNvSpPr/>
          <p:nvPr/>
        </p:nvSpPr>
        <p:spPr>
          <a:xfrm rot="5400000" flipV="1">
            <a:off x="452628" y="3265213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A945DBCD-50BA-4859-A963-700CCCA47842}"/>
              </a:ext>
            </a:extLst>
          </p:cNvPr>
          <p:cNvSpPr/>
          <p:nvPr/>
        </p:nvSpPr>
        <p:spPr>
          <a:xfrm rot="5400000" flipV="1">
            <a:off x="452628" y="2983950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51A11D6E-4FED-439D-B082-9436281028E3}"/>
              </a:ext>
            </a:extLst>
          </p:cNvPr>
          <p:cNvSpPr/>
          <p:nvPr/>
        </p:nvSpPr>
        <p:spPr>
          <a:xfrm rot="5400000" flipV="1">
            <a:off x="452628" y="4334809"/>
            <a:ext cx="422148" cy="397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6847-183D-4344-9F83-53AFA7A3DB2C}"/>
              </a:ext>
            </a:extLst>
          </p:cNvPr>
          <p:cNvSpPr txBox="1"/>
          <p:nvPr/>
        </p:nvSpPr>
        <p:spPr>
          <a:xfrm>
            <a:off x="5156743" y="1951726"/>
            <a:ext cx="69776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'(@Size)'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'varchar(500)'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ItemSize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PizzaXML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'let $P := . return count(../*[. &lt;&lt; $P])’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PizzaSequence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#MyXML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MyXML</a:t>
            </a:r>
            <a:r>
              <a:rPr lang="en-GB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'Order/*'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Item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ItemXML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91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Query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MyXML.query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>
                <a:latin typeface="Consolas" panose="020B0609020204030204" pitchFamily="49" charset="0"/>
              </a:rPr>
              <a:t>Query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42280260-4208-479B-A4BD-D34177DE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08" y="4413939"/>
            <a:ext cx="1891807" cy="1891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8C643-5EC0-4C07-ADC0-C2B2398F5746}"/>
              </a:ext>
            </a:extLst>
          </p:cNvPr>
          <p:cNvSpPr/>
          <p:nvPr/>
        </p:nvSpPr>
        <p:spPr>
          <a:xfrm>
            <a:off x="281155" y="1577828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15060-E268-4E19-9110-B644B8542E27}"/>
              </a:ext>
            </a:extLst>
          </p:cNvPr>
          <p:cNvSpPr/>
          <p:nvPr/>
        </p:nvSpPr>
        <p:spPr>
          <a:xfrm>
            <a:off x="283202" y="2816962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9C53E-BF9E-4E24-B512-701EABAD88BC}"/>
              </a:ext>
            </a:extLst>
          </p:cNvPr>
          <p:cNvSpPr/>
          <p:nvPr/>
        </p:nvSpPr>
        <p:spPr>
          <a:xfrm>
            <a:off x="283203" y="4049375"/>
            <a:ext cx="3896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25AB7-6E30-437D-ABE5-D51B079F354A}"/>
              </a:ext>
            </a:extLst>
          </p:cNvPr>
          <p:cNvSpPr txBox="1"/>
          <p:nvPr/>
        </p:nvSpPr>
        <p:spPr>
          <a:xfrm>
            <a:off x="4757530" y="618363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github.com/BarneyLawrence/XML-Queries-In-SQL-Server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4C59F-D1B4-4B22-9DFC-4477655F4101}"/>
              </a:ext>
            </a:extLst>
          </p:cNvPr>
          <p:cNvSpPr txBox="1"/>
          <p:nvPr/>
        </p:nvSpPr>
        <p:spPr>
          <a:xfrm>
            <a:off x="4757530" y="587860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barneylawrence.com/category/xml/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A7494-1DD4-45FC-95D8-9AA5EFD22383}"/>
              </a:ext>
            </a:extLst>
          </p:cNvPr>
          <p:cNvSpPr txBox="1"/>
          <p:nvPr/>
        </p:nvSpPr>
        <p:spPr>
          <a:xfrm>
            <a:off x="4757530" y="6488668"/>
            <a:ext cx="623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Twitter: @SQLBarney</a:t>
            </a:r>
          </a:p>
        </p:txBody>
      </p:sp>
    </p:spTree>
    <p:extLst>
      <p:ext uri="{BB962C8B-B14F-4D97-AF65-F5344CB8AC3E}">
        <p14:creationId xmlns:p14="http://schemas.microsoft.com/office/powerpoint/2010/main" val="39698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69BF-27E9-4921-973B-038FEE6BA754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B739B-C39C-4828-B25E-A845BFCEE23A}"/>
              </a:ext>
            </a:extLst>
          </p:cNvPr>
          <p:cNvSpPr txBox="1"/>
          <p:nvPr/>
        </p:nvSpPr>
        <p:spPr>
          <a:xfrm>
            <a:off x="309051" y="1165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"/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8D3E2-CDDF-4976-A681-32DE665CCBFA}"/>
              </a:ext>
            </a:extLst>
          </p:cNvPr>
          <p:cNvSpPr txBox="1"/>
          <p:nvPr/>
        </p:nvSpPr>
        <p:spPr>
          <a:xfrm>
            <a:off x="309051" y="1165042"/>
            <a:ext cx="6096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A Big Tasty 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7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4EE75-C342-4273-8DE3-102F93242C83}"/>
              </a:ext>
            </a:extLst>
          </p:cNvPr>
          <p:cNvSpPr txBox="1"/>
          <p:nvPr/>
        </p:nvSpPr>
        <p:spPr>
          <a:xfrm>
            <a:off x="309051" y="1165042"/>
            <a:ext cx="60966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373B99-73C1-4B56-B4EB-A60E0469CD32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60966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97FE-E516-428E-95DE-9F3B3294E27E}"/>
              </a:ext>
            </a:extLst>
          </p:cNvPr>
          <p:cNvSpPr txBox="1"/>
          <p:nvPr/>
        </p:nvSpPr>
        <p:spPr>
          <a:xfrm>
            <a:off x="5749993" y="1089180"/>
            <a:ext cx="6096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 (</a:t>
            </a: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#MyXML(MyXML)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&lt;Order Customer="Barney"&gt;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Size="Medium"&gt;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&lt;Topping&gt;Ham&lt;/Topping&gt;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&lt;Pizza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&lt;Topping&gt;Jalapenos&lt;/Topping&gt;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&lt;Topping&gt;Onions&lt;/Topping&gt;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&lt;Topping&gt;Mushrooms&lt;/Topping&gt;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&lt;/Pizza&gt;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Size="Large"&gt;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&lt;Topping&gt;Pineapple&lt;/Topping&gt;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&lt;Topping&gt;Chocolate&lt;/Topping&gt;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&lt;/Order&gt;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0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B5E9F-9DA1-4DF8-9164-9ADEE03273EC}"/>
              </a:ext>
            </a:extLst>
          </p:cNvPr>
          <p:cNvSpPr/>
          <p:nvPr/>
        </p:nvSpPr>
        <p:spPr>
          <a:xfrm>
            <a:off x="2007108" y="3163824"/>
            <a:ext cx="78638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9FDF9-83D5-4289-B9A4-752030CCE943}"/>
              </a:ext>
            </a:extLst>
          </p:cNvPr>
          <p:cNvSpPr/>
          <p:nvPr/>
        </p:nvSpPr>
        <p:spPr>
          <a:xfrm>
            <a:off x="2007108" y="4539996"/>
            <a:ext cx="1179576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F9DBA-A9F2-4B07-8377-6A6664A18CAE}"/>
              </a:ext>
            </a:extLst>
          </p:cNvPr>
          <p:cNvSpPr/>
          <p:nvPr/>
        </p:nvSpPr>
        <p:spPr>
          <a:xfrm>
            <a:off x="2007108" y="3429000"/>
            <a:ext cx="1138428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01160-511A-4058-8C7F-DF6271AC9159}"/>
              </a:ext>
            </a:extLst>
          </p:cNvPr>
          <p:cNvSpPr/>
          <p:nvPr/>
        </p:nvSpPr>
        <p:spPr>
          <a:xfrm>
            <a:off x="2171700" y="1522477"/>
            <a:ext cx="973836" cy="21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4596-6567-46ED-BE3D-F744ECA7BF40}"/>
              </a:ext>
            </a:extLst>
          </p:cNvPr>
          <p:cNvSpPr/>
          <p:nvPr/>
        </p:nvSpPr>
        <p:spPr>
          <a:xfrm>
            <a:off x="2007108" y="1783080"/>
            <a:ext cx="411480" cy="24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'(Order/Pizza/@Size)[1]'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'(Order/Pizza[2]/Topping[2])[1]'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'(Order/Pizza/Topping)[last()]'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'(//Topping)[last()]'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'varchar(500)’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MyXML.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'(Order/*/Topping)[last()]'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'varchar(500)'</a:t>
            </a:r>
            <a:r>
              <a:rPr lang="en-GB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D85D7-601B-4EC1-9D9D-33A70F865B14}"/>
              </a:ext>
            </a:extLst>
          </p:cNvPr>
          <p:cNvSpPr/>
          <p:nvPr/>
        </p:nvSpPr>
        <p:spPr>
          <a:xfrm>
            <a:off x="0" y="0"/>
            <a:ext cx="475753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9450A-CB49-4838-8117-D3AC17E85BFF}"/>
              </a:ext>
            </a:extLst>
          </p:cNvPr>
          <p:cNvSpPr/>
          <p:nvPr/>
        </p:nvSpPr>
        <p:spPr>
          <a:xfrm>
            <a:off x="2542032" y="3973068"/>
            <a:ext cx="8686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1CBFF-2437-4195-8A5B-1ED8ED99C161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49D62-B367-4087-998B-92AD77DB4D7C}"/>
              </a:ext>
            </a:extLst>
          </p:cNvPr>
          <p:cNvSpPr/>
          <p:nvPr/>
        </p:nvSpPr>
        <p:spPr>
          <a:xfrm>
            <a:off x="768096" y="1504189"/>
            <a:ext cx="662940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34E8B-A8D7-4B11-9936-668D0A033BB5}"/>
              </a:ext>
            </a:extLst>
          </p:cNvPr>
          <p:cNvSpPr/>
          <p:nvPr/>
        </p:nvSpPr>
        <p:spPr>
          <a:xfrm>
            <a:off x="2171700" y="2619756"/>
            <a:ext cx="88696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2CE6C-722E-4B7D-9880-59B43A5FE86D}"/>
              </a:ext>
            </a:extLst>
          </p:cNvPr>
          <p:cNvSpPr/>
          <p:nvPr/>
        </p:nvSpPr>
        <p:spPr>
          <a:xfrm>
            <a:off x="2025396" y="2894076"/>
            <a:ext cx="1138428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564E-D194-4997-8637-6C81B6C9A4E9}"/>
              </a:ext>
            </a:extLst>
          </p:cNvPr>
          <p:cNvSpPr txBox="1"/>
          <p:nvPr/>
        </p:nvSpPr>
        <p:spPr>
          <a:xfrm>
            <a:off x="5260417" y="1685205"/>
            <a:ext cx="6931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‘(//Pizza[@Size="Large"]/Topping)[1]'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‘(//Pizza[./Topping="Onions"]/@Size)[1]'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'local-name((//*[./Topping="Ham"])[1])'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BD38-83EB-4700-BFEF-B14CE7ADD9A9}"/>
              </a:ext>
            </a:extLst>
          </p:cNvPr>
          <p:cNvSpPr txBox="1"/>
          <p:nvPr/>
        </p:nvSpPr>
        <p:spPr>
          <a:xfrm>
            <a:off x="5007373" y="98112"/>
            <a:ext cx="2796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</a:rPr>
              <a:t>Value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983A9-5BD6-4A15-A29D-19A7127B0201}"/>
              </a:ext>
            </a:extLst>
          </p:cNvPr>
          <p:cNvSpPr txBox="1"/>
          <p:nvPr/>
        </p:nvSpPr>
        <p:spPr>
          <a:xfrm>
            <a:off x="5066581" y="1017241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MyXML.value</a:t>
            </a:r>
            <a:r>
              <a:rPr lang="en-GB" sz="2800" dirty="0">
                <a:latin typeface="Consolas" panose="020B0609020204030204" pitchFamily="49" charset="0"/>
              </a:rPr>
              <a:t>(‘</a:t>
            </a:r>
            <a:r>
              <a:rPr lang="en-GB" sz="2800" i="1" dirty="0" err="1">
                <a:latin typeface="Consolas" panose="020B0609020204030204" pitchFamily="49" charset="0"/>
              </a:rPr>
              <a:t>Query</a:t>
            </a:r>
            <a:r>
              <a:rPr lang="en-GB" sz="2800" dirty="0" err="1">
                <a:latin typeface="Consolas" panose="020B0609020204030204" pitchFamily="49" charset="0"/>
              </a:rPr>
              <a:t>’,‘</a:t>
            </a:r>
            <a:r>
              <a:rPr lang="en-GB" sz="2800" i="1" dirty="0" err="1">
                <a:latin typeface="Consolas" panose="020B0609020204030204" pitchFamily="49" charset="0"/>
              </a:rPr>
              <a:t>Data</a:t>
            </a:r>
            <a:r>
              <a:rPr lang="en-GB" sz="2800" i="1" dirty="0">
                <a:latin typeface="Consolas" panose="020B0609020204030204" pitchFamily="49" charset="0"/>
              </a:rPr>
              <a:t> Type</a:t>
            </a:r>
            <a:r>
              <a:rPr lang="en-GB" sz="28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9D41-569A-4774-9C84-D7EC231F7201}"/>
              </a:ext>
            </a:extLst>
          </p:cNvPr>
          <p:cNvSpPr txBox="1"/>
          <p:nvPr/>
        </p:nvSpPr>
        <p:spPr>
          <a:xfrm>
            <a:off x="5260417" y="3153388"/>
            <a:ext cx="60986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MyXML.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‘(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/Order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/*[./Topping = 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sql:variable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("@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MyTopping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")]</a:t>
            </a:r>
          </a:p>
          <a:p>
            <a:pPr lvl="1"/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/@Size)[1]’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'varchar(500)’</a:t>
            </a:r>
          </a:p>
          <a:p>
            <a:r>
              <a:rPr lang="en-GB" sz="1400" dirty="0">
                <a:solidFill>
                  <a:srgbClr val="21212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009CC-60EA-4754-B6BE-FE2E2EF8CFFD}"/>
              </a:ext>
            </a:extLst>
          </p:cNvPr>
          <p:cNvSpPr/>
          <p:nvPr/>
        </p:nvSpPr>
        <p:spPr>
          <a:xfrm>
            <a:off x="2171700" y="1504189"/>
            <a:ext cx="992124" cy="23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17058-281D-4BAF-BDAE-A571D311B7FC}"/>
              </a:ext>
            </a:extLst>
          </p:cNvPr>
          <p:cNvSpPr txBox="1"/>
          <p:nvPr/>
        </p:nvSpPr>
        <p:spPr>
          <a:xfrm>
            <a:off x="309051" y="1165042"/>
            <a:ext cx="4448479" cy="422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Barney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Medium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Jalapenos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Onions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Mushrooms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Pizza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Pineapple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Chocolate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Topping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IceCream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7" grpId="1" animBg="1"/>
      <p:bldP spid="4" grpId="0" animBg="1"/>
      <p:bldP spid="4" grpId="1" animBg="1"/>
      <p:bldP spid="2" grpId="0" animBg="1"/>
      <p:bldP spid="2" grpId="1" animBg="1"/>
      <p:bldP spid="5" grpId="0" uiExpand="1" build="p"/>
      <p:bldP spid="8" grpId="0"/>
      <p:bldP spid="1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442</TotalTime>
  <Words>2313</Words>
  <Application>Microsoft Office PowerPoint</Application>
  <PresentationFormat>Widescreen</PresentationFormat>
  <Paragraphs>361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Consolas</vt:lpstr>
      <vt:lpstr>Metropolitan</vt:lpstr>
      <vt:lpstr>eXtensible  Markup 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Lawrence</dc:creator>
  <cp:lastModifiedBy>Barney Lawrence</cp:lastModifiedBy>
  <cp:revision>3</cp:revision>
  <dcterms:created xsi:type="dcterms:W3CDTF">2021-05-22T10:26:08Z</dcterms:created>
  <dcterms:modified xsi:type="dcterms:W3CDTF">2021-05-28T13:58:27Z</dcterms:modified>
</cp:coreProperties>
</file>