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3"/>
  </p:notesMasterIdLst>
  <p:handoutMasterIdLst>
    <p:handoutMasterId r:id="rId14"/>
  </p:handoutMasterIdLst>
  <p:sldIdLst>
    <p:sldId id="271" r:id="rId4"/>
    <p:sldId id="272" r:id="rId5"/>
    <p:sldId id="359" r:id="rId6"/>
    <p:sldId id="360" r:id="rId7"/>
    <p:sldId id="361" r:id="rId8"/>
    <p:sldId id="363" r:id="rId9"/>
    <p:sldId id="364" r:id="rId10"/>
    <p:sldId id="365" r:id="rId11"/>
    <p:sldId id="30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0" autoAdjust="0"/>
    <p:restoredTop sz="96196" autoAdjust="0"/>
  </p:normalViewPr>
  <p:slideViewPr>
    <p:cSldViewPr snapToGrid="0" showGuides="1">
      <p:cViewPr varScale="1">
        <p:scale>
          <a:sx n="70" d="100"/>
          <a:sy n="70" d="100"/>
        </p:scale>
        <p:origin x="543" y="33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F8580F-0D36-428E-8041-7334FAAA1239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5C11C9-7177-4BED-B8FE-6BFCE70EA0CC}">
      <dgm:prSet phldrT="[Text]" custT="1"/>
      <dgm:spPr>
        <a:solidFill>
          <a:srgbClr val="507C89"/>
        </a:solidFill>
      </dgm:spPr>
      <dgm:t>
        <a:bodyPr/>
        <a:lstStyle/>
        <a:p>
          <a:r>
            <a:rPr lang="en-US" sz="2800" dirty="0"/>
            <a:t>Goal</a:t>
          </a:r>
        </a:p>
      </dgm:t>
    </dgm:pt>
    <dgm:pt modelId="{E45ACCD5-9F65-4430-B897-630C008432B8}" type="parTrans" cxnId="{B58CB297-9947-474F-AF4B-68B5ACCB9209}">
      <dgm:prSet/>
      <dgm:spPr/>
      <dgm:t>
        <a:bodyPr/>
        <a:lstStyle/>
        <a:p>
          <a:endParaRPr lang="en-US"/>
        </a:p>
      </dgm:t>
    </dgm:pt>
    <dgm:pt modelId="{83758F08-82F3-43B1-8240-883E26B275C7}" type="sibTrans" cxnId="{B58CB297-9947-474F-AF4B-68B5ACCB9209}">
      <dgm:prSet/>
      <dgm:spPr/>
      <dgm:t>
        <a:bodyPr/>
        <a:lstStyle/>
        <a:p>
          <a:endParaRPr lang="en-US"/>
        </a:p>
      </dgm:t>
    </dgm:pt>
    <dgm:pt modelId="{6C07BBCC-5D6E-4C1D-B736-7C712FFDFDF4}">
      <dgm:prSet phldrT="[Text]" custT="1"/>
      <dgm:spPr>
        <a:solidFill>
          <a:srgbClr val="507C89"/>
        </a:solidFill>
      </dgm:spPr>
      <dgm:t>
        <a:bodyPr/>
        <a:lstStyle/>
        <a:p>
          <a:r>
            <a:rPr lang="en-US" sz="2400" dirty="0"/>
            <a:t>Learn</a:t>
          </a:r>
        </a:p>
      </dgm:t>
    </dgm:pt>
    <dgm:pt modelId="{349DDE33-C453-4919-AE5F-9AF1E6BB7C95}" type="parTrans" cxnId="{EB34EAB5-B406-433B-992A-49901E00A337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44078A9E-028E-4266-9EAF-8B91B95B6574}" type="sibTrans" cxnId="{EB34EAB5-B406-433B-992A-49901E00A337}">
      <dgm:prSet/>
      <dgm:spPr/>
      <dgm:t>
        <a:bodyPr/>
        <a:lstStyle/>
        <a:p>
          <a:endParaRPr lang="en-US"/>
        </a:p>
      </dgm:t>
    </dgm:pt>
    <dgm:pt modelId="{C22F9B3D-323F-492A-872C-D5D307968781}">
      <dgm:prSet phldrT="[Text]" custT="1"/>
      <dgm:spPr>
        <a:solidFill>
          <a:srgbClr val="507C89"/>
        </a:solidFill>
      </dgm:spPr>
      <dgm:t>
        <a:bodyPr/>
        <a:lstStyle/>
        <a:p>
          <a:r>
            <a:rPr lang="en-US" sz="2400" dirty="0"/>
            <a:t>Evaluate</a:t>
          </a:r>
        </a:p>
      </dgm:t>
    </dgm:pt>
    <dgm:pt modelId="{E8D4BF9B-28FE-4D98-827E-65905546620D}" type="parTrans" cxnId="{74811D2D-20D6-4446-8CF6-F100CBA16BF6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0CA576E4-9097-4493-BC95-47A6984956A6}" type="sibTrans" cxnId="{74811D2D-20D6-4446-8CF6-F100CBA16BF6}">
      <dgm:prSet/>
      <dgm:spPr/>
      <dgm:t>
        <a:bodyPr/>
        <a:lstStyle/>
        <a:p>
          <a:endParaRPr lang="en-US"/>
        </a:p>
      </dgm:t>
    </dgm:pt>
    <dgm:pt modelId="{5790C7DC-FC98-4E7A-A3D6-FD0A50BCD3FC}">
      <dgm:prSet phldrT="[Text]" custT="1"/>
      <dgm:spPr>
        <a:solidFill>
          <a:srgbClr val="507C89"/>
        </a:solidFill>
      </dgm:spPr>
      <dgm:t>
        <a:bodyPr/>
        <a:lstStyle/>
        <a:p>
          <a:r>
            <a:rPr lang="en-US" sz="2400" dirty="0"/>
            <a:t>Predict</a:t>
          </a:r>
        </a:p>
      </dgm:t>
    </dgm:pt>
    <dgm:pt modelId="{9E1093BC-A858-4095-ACB2-FEF872BF12B6}" type="parTrans" cxnId="{6E7E854F-C100-4C01-B991-8F7CAF6F8E72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556BC596-32BC-4CDA-A2E4-BEE2067EA03C}" type="sibTrans" cxnId="{6E7E854F-C100-4C01-B991-8F7CAF6F8E72}">
      <dgm:prSet/>
      <dgm:spPr/>
      <dgm:t>
        <a:bodyPr/>
        <a:lstStyle/>
        <a:p>
          <a:endParaRPr lang="en-US"/>
        </a:p>
      </dgm:t>
    </dgm:pt>
    <dgm:pt modelId="{EE70295C-A620-4914-BFE9-ECF63AC54A28}" type="pres">
      <dgm:prSet presAssocID="{40F8580F-0D36-428E-8041-7334FAAA123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B093E12-97D8-4D86-879E-6F711D52FC95}" type="pres">
      <dgm:prSet presAssocID="{295C11C9-7177-4BED-B8FE-6BFCE70EA0CC}" presName="centerShape" presStyleLbl="node0" presStyleIdx="0" presStyleCnt="1" custScaleX="77880" custScaleY="78883" custLinFactNeighborX="-977" custLinFactNeighborY="-28859"/>
      <dgm:spPr/>
    </dgm:pt>
    <dgm:pt modelId="{979D09D2-A00D-43F3-8FA9-324BCD6FB9B9}" type="pres">
      <dgm:prSet presAssocID="{349DDE33-C453-4919-AE5F-9AF1E6BB7C95}" presName="parTrans" presStyleLbl="sibTrans2D1" presStyleIdx="0" presStyleCnt="3"/>
      <dgm:spPr/>
    </dgm:pt>
    <dgm:pt modelId="{3F64D815-5674-4391-907C-1B8C3A5D8AF7}" type="pres">
      <dgm:prSet presAssocID="{349DDE33-C453-4919-AE5F-9AF1E6BB7C95}" presName="connectorText" presStyleLbl="sibTrans2D1" presStyleIdx="0" presStyleCnt="3"/>
      <dgm:spPr/>
    </dgm:pt>
    <dgm:pt modelId="{C53F6689-EF3E-4B70-9064-A007D0CF60F8}" type="pres">
      <dgm:prSet presAssocID="{6C07BBCC-5D6E-4C1D-B736-7C712FFDFDF4}" presName="node" presStyleLbl="node1" presStyleIdx="0" presStyleCnt="3" custScaleX="79004" custScaleY="72311" custRadScaleRad="133032" custRadScaleInc="108585">
        <dgm:presLayoutVars>
          <dgm:bulletEnabled val="1"/>
        </dgm:presLayoutVars>
      </dgm:prSet>
      <dgm:spPr/>
    </dgm:pt>
    <dgm:pt modelId="{6AF534A8-494A-45D2-B159-270A49D6A440}" type="pres">
      <dgm:prSet presAssocID="{E8D4BF9B-28FE-4D98-827E-65905546620D}" presName="parTrans" presStyleLbl="sibTrans2D1" presStyleIdx="1" presStyleCnt="3" custLinFactNeighborX="408" custLinFactNeighborY="30845"/>
      <dgm:spPr/>
    </dgm:pt>
    <dgm:pt modelId="{096D579C-5D03-4D90-AA2B-7FC7E074A160}" type="pres">
      <dgm:prSet presAssocID="{E8D4BF9B-28FE-4D98-827E-65905546620D}" presName="connectorText" presStyleLbl="sibTrans2D1" presStyleIdx="1" presStyleCnt="3"/>
      <dgm:spPr/>
    </dgm:pt>
    <dgm:pt modelId="{0F68F66E-B498-476F-9FE7-D0DB4B610E82}" type="pres">
      <dgm:prSet presAssocID="{C22F9B3D-323F-492A-872C-D5D307968781}" presName="node" presStyleLbl="node1" presStyleIdx="1" presStyleCnt="3" custScaleX="110598" custScaleY="73840" custRadScaleRad="59807" custRadScaleInc="102879">
        <dgm:presLayoutVars>
          <dgm:bulletEnabled val="1"/>
        </dgm:presLayoutVars>
      </dgm:prSet>
      <dgm:spPr/>
    </dgm:pt>
    <dgm:pt modelId="{36BFFFBF-C6F9-4B5A-B140-49E42A2FEA03}" type="pres">
      <dgm:prSet presAssocID="{9E1093BC-A858-4095-ACB2-FEF872BF12B6}" presName="parTrans" presStyleLbl="sibTrans2D1" presStyleIdx="2" presStyleCnt="3"/>
      <dgm:spPr/>
    </dgm:pt>
    <dgm:pt modelId="{2F51BCD5-FD3E-4536-A936-8DC25A6A642F}" type="pres">
      <dgm:prSet presAssocID="{9E1093BC-A858-4095-ACB2-FEF872BF12B6}" presName="connectorText" presStyleLbl="sibTrans2D1" presStyleIdx="2" presStyleCnt="3"/>
      <dgm:spPr/>
    </dgm:pt>
    <dgm:pt modelId="{258C598A-34DC-480C-81EB-47E0E8D276BE}" type="pres">
      <dgm:prSet presAssocID="{5790C7DC-FC98-4E7A-A3D6-FD0A50BCD3FC}" presName="node" presStyleLbl="node1" presStyleIdx="2" presStyleCnt="3" custScaleX="83626" custScaleY="73617" custRadScaleRad="134766" custRadScaleInc="91416">
        <dgm:presLayoutVars>
          <dgm:bulletEnabled val="1"/>
        </dgm:presLayoutVars>
      </dgm:prSet>
      <dgm:spPr/>
    </dgm:pt>
  </dgm:ptLst>
  <dgm:cxnLst>
    <dgm:cxn modelId="{74811D2D-20D6-4446-8CF6-F100CBA16BF6}" srcId="{295C11C9-7177-4BED-B8FE-6BFCE70EA0CC}" destId="{C22F9B3D-323F-492A-872C-D5D307968781}" srcOrd="1" destOrd="0" parTransId="{E8D4BF9B-28FE-4D98-827E-65905546620D}" sibTransId="{0CA576E4-9097-4493-BC95-47A6984956A6}"/>
    <dgm:cxn modelId="{B2AD4B31-499F-4CD3-8D8E-3AF81D89D878}" type="presOf" srcId="{349DDE33-C453-4919-AE5F-9AF1E6BB7C95}" destId="{979D09D2-A00D-43F3-8FA9-324BCD6FB9B9}" srcOrd="0" destOrd="0" presId="urn:microsoft.com/office/officeart/2005/8/layout/radial5"/>
    <dgm:cxn modelId="{417B1E36-DAC0-48D4-9583-197F61578DA0}" type="presOf" srcId="{E8D4BF9B-28FE-4D98-827E-65905546620D}" destId="{096D579C-5D03-4D90-AA2B-7FC7E074A160}" srcOrd="1" destOrd="0" presId="urn:microsoft.com/office/officeart/2005/8/layout/radial5"/>
    <dgm:cxn modelId="{7566A960-BAE5-4E32-8FBC-5C7DB251E1A4}" type="presOf" srcId="{40F8580F-0D36-428E-8041-7334FAAA1239}" destId="{EE70295C-A620-4914-BFE9-ECF63AC54A28}" srcOrd="0" destOrd="0" presId="urn:microsoft.com/office/officeart/2005/8/layout/radial5"/>
    <dgm:cxn modelId="{400D6A62-8275-4FB0-AF52-47AC25F588E8}" type="presOf" srcId="{E8D4BF9B-28FE-4D98-827E-65905546620D}" destId="{6AF534A8-494A-45D2-B159-270A49D6A440}" srcOrd="0" destOrd="0" presId="urn:microsoft.com/office/officeart/2005/8/layout/radial5"/>
    <dgm:cxn modelId="{6E7E854F-C100-4C01-B991-8F7CAF6F8E72}" srcId="{295C11C9-7177-4BED-B8FE-6BFCE70EA0CC}" destId="{5790C7DC-FC98-4E7A-A3D6-FD0A50BCD3FC}" srcOrd="2" destOrd="0" parTransId="{9E1093BC-A858-4095-ACB2-FEF872BF12B6}" sibTransId="{556BC596-32BC-4CDA-A2E4-BEE2067EA03C}"/>
    <dgm:cxn modelId="{9283CF8D-A85A-45D6-8E3E-04DB188CD818}" type="presOf" srcId="{9E1093BC-A858-4095-ACB2-FEF872BF12B6}" destId="{2F51BCD5-FD3E-4536-A936-8DC25A6A642F}" srcOrd="1" destOrd="0" presId="urn:microsoft.com/office/officeart/2005/8/layout/radial5"/>
    <dgm:cxn modelId="{B58CB297-9947-474F-AF4B-68B5ACCB9209}" srcId="{40F8580F-0D36-428E-8041-7334FAAA1239}" destId="{295C11C9-7177-4BED-B8FE-6BFCE70EA0CC}" srcOrd="0" destOrd="0" parTransId="{E45ACCD5-9F65-4430-B897-630C008432B8}" sibTransId="{83758F08-82F3-43B1-8240-883E26B275C7}"/>
    <dgm:cxn modelId="{8926D5A0-2278-4BF0-9EAA-AC936CEB98D0}" type="presOf" srcId="{349DDE33-C453-4919-AE5F-9AF1E6BB7C95}" destId="{3F64D815-5674-4391-907C-1B8C3A5D8AF7}" srcOrd="1" destOrd="0" presId="urn:microsoft.com/office/officeart/2005/8/layout/radial5"/>
    <dgm:cxn modelId="{EB34EAB5-B406-433B-992A-49901E00A337}" srcId="{295C11C9-7177-4BED-B8FE-6BFCE70EA0CC}" destId="{6C07BBCC-5D6E-4C1D-B736-7C712FFDFDF4}" srcOrd="0" destOrd="0" parTransId="{349DDE33-C453-4919-AE5F-9AF1E6BB7C95}" sibTransId="{44078A9E-028E-4266-9EAF-8B91B95B6574}"/>
    <dgm:cxn modelId="{82351FC0-CD06-4CA4-9264-8683D713762A}" type="presOf" srcId="{C22F9B3D-323F-492A-872C-D5D307968781}" destId="{0F68F66E-B498-476F-9FE7-D0DB4B610E82}" srcOrd="0" destOrd="0" presId="urn:microsoft.com/office/officeart/2005/8/layout/radial5"/>
    <dgm:cxn modelId="{6E1D2EC5-697F-4357-8DAC-2FD81546989E}" type="presOf" srcId="{6C07BBCC-5D6E-4C1D-B736-7C712FFDFDF4}" destId="{C53F6689-EF3E-4B70-9064-A007D0CF60F8}" srcOrd="0" destOrd="0" presId="urn:microsoft.com/office/officeart/2005/8/layout/radial5"/>
    <dgm:cxn modelId="{40FC38D5-E5C6-4A85-9D06-60F983807D6B}" type="presOf" srcId="{9E1093BC-A858-4095-ACB2-FEF872BF12B6}" destId="{36BFFFBF-C6F9-4B5A-B140-49E42A2FEA03}" srcOrd="0" destOrd="0" presId="urn:microsoft.com/office/officeart/2005/8/layout/radial5"/>
    <dgm:cxn modelId="{0CFB59E0-A7F6-4A75-BC2D-515671D12AF5}" type="presOf" srcId="{5790C7DC-FC98-4E7A-A3D6-FD0A50BCD3FC}" destId="{258C598A-34DC-480C-81EB-47E0E8D276BE}" srcOrd="0" destOrd="0" presId="urn:microsoft.com/office/officeart/2005/8/layout/radial5"/>
    <dgm:cxn modelId="{68722AE9-1255-411D-9038-8870D4AC8332}" type="presOf" srcId="{295C11C9-7177-4BED-B8FE-6BFCE70EA0CC}" destId="{6B093E12-97D8-4D86-879E-6F711D52FC95}" srcOrd="0" destOrd="0" presId="urn:microsoft.com/office/officeart/2005/8/layout/radial5"/>
    <dgm:cxn modelId="{5B88D2F9-412F-41C1-B6C9-1F23E65F828E}" type="presParOf" srcId="{EE70295C-A620-4914-BFE9-ECF63AC54A28}" destId="{6B093E12-97D8-4D86-879E-6F711D52FC95}" srcOrd="0" destOrd="0" presId="urn:microsoft.com/office/officeart/2005/8/layout/radial5"/>
    <dgm:cxn modelId="{E1D9371A-668F-4774-B043-1450CB478349}" type="presParOf" srcId="{EE70295C-A620-4914-BFE9-ECF63AC54A28}" destId="{979D09D2-A00D-43F3-8FA9-324BCD6FB9B9}" srcOrd="1" destOrd="0" presId="urn:microsoft.com/office/officeart/2005/8/layout/radial5"/>
    <dgm:cxn modelId="{72710A10-69D9-4C2F-BC20-94270487058E}" type="presParOf" srcId="{979D09D2-A00D-43F3-8FA9-324BCD6FB9B9}" destId="{3F64D815-5674-4391-907C-1B8C3A5D8AF7}" srcOrd="0" destOrd="0" presId="urn:microsoft.com/office/officeart/2005/8/layout/radial5"/>
    <dgm:cxn modelId="{564B535F-4232-4662-88F0-27DEBC5D3A68}" type="presParOf" srcId="{EE70295C-A620-4914-BFE9-ECF63AC54A28}" destId="{C53F6689-EF3E-4B70-9064-A007D0CF60F8}" srcOrd="2" destOrd="0" presId="urn:microsoft.com/office/officeart/2005/8/layout/radial5"/>
    <dgm:cxn modelId="{DBA80BE3-0792-437E-8DC9-C9B499D800B9}" type="presParOf" srcId="{EE70295C-A620-4914-BFE9-ECF63AC54A28}" destId="{6AF534A8-494A-45D2-B159-270A49D6A440}" srcOrd="3" destOrd="0" presId="urn:microsoft.com/office/officeart/2005/8/layout/radial5"/>
    <dgm:cxn modelId="{84F85929-5B7F-4023-94B1-C558D9316F58}" type="presParOf" srcId="{6AF534A8-494A-45D2-B159-270A49D6A440}" destId="{096D579C-5D03-4D90-AA2B-7FC7E074A160}" srcOrd="0" destOrd="0" presId="urn:microsoft.com/office/officeart/2005/8/layout/radial5"/>
    <dgm:cxn modelId="{C8AC5AE2-8573-4627-9CEB-2721D01E4B37}" type="presParOf" srcId="{EE70295C-A620-4914-BFE9-ECF63AC54A28}" destId="{0F68F66E-B498-476F-9FE7-D0DB4B610E82}" srcOrd="4" destOrd="0" presId="urn:microsoft.com/office/officeart/2005/8/layout/radial5"/>
    <dgm:cxn modelId="{91943654-70E6-4B1F-9B6D-BE76565407A6}" type="presParOf" srcId="{EE70295C-A620-4914-BFE9-ECF63AC54A28}" destId="{36BFFFBF-C6F9-4B5A-B140-49E42A2FEA03}" srcOrd="5" destOrd="0" presId="urn:microsoft.com/office/officeart/2005/8/layout/radial5"/>
    <dgm:cxn modelId="{E65B2B67-9185-4715-8FDC-229A7ED89518}" type="presParOf" srcId="{36BFFFBF-C6F9-4B5A-B140-49E42A2FEA03}" destId="{2F51BCD5-FD3E-4536-A936-8DC25A6A642F}" srcOrd="0" destOrd="0" presId="urn:microsoft.com/office/officeart/2005/8/layout/radial5"/>
    <dgm:cxn modelId="{38E40A82-EC4F-42F5-8E8B-9193547ED16C}" type="presParOf" srcId="{EE70295C-A620-4914-BFE9-ECF63AC54A28}" destId="{258C598A-34DC-480C-81EB-47E0E8D276BE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93E12-97D8-4D86-879E-6F711D52FC95}">
      <dsp:nvSpPr>
        <dsp:cNvPr id="0" name=""/>
        <dsp:cNvSpPr/>
      </dsp:nvSpPr>
      <dsp:spPr>
        <a:xfrm>
          <a:off x="3888748" y="1285613"/>
          <a:ext cx="1438781" cy="1457310"/>
        </a:xfrm>
        <a:prstGeom prst="ellipse">
          <a:avLst/>
        </a:prstGeom>
        <a:solidFill>
          <a:srgbClr val="507C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Goal</a:t>
          </a:r>
        </a:p>
      </dsp:txBody>
      <dsp:txXfrm>
        <a:off x="4099453" y="1499031"/>
        <a:ext cx="1017371" cy="1030474"/>
      </dsp:txXfrm>
    </dsp:sp>
    <dsp:sp modelId="{979D09D2-A00D-43F3-8FA9-324BCD6FB9B9}">
      <dsp:nvSpPr>
        <dsp:cNvPr id="0" name=""/>
        <dsp:cNvSpPr/>
      </dsp:nvSpPr>
      <dsp:spPr>
        <a:xfrm rot="50838">
          <a:off x="5706505" y="1723203"/>
          <a:ext cx="913392" cy="628127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706515" y="1847435"/>
        <a:ext cx="724954" cy="376877"/>
      </dsp:txXfrm>
    </dsp:sp>
    <dsp:sp modelId="{C53F6689-EF3E-4B70-9064-A007D0CF60F8}">
      <dsp:nvSpPr>
        <dsp:cNvPr id="0" name=""/>
        <dsp:cNvSpPr/>
      </dsp:nvSpPr>
      <dsp:spPr>
        <a:xfrm>
          <a:off x="7050552" y="1393233"/>
          <a:ext cx="1459546" cy="1335897"/>
        </a:xfrm>
        <a:prstGeom prst="ellipse">
          <a:avLst/>
        </a:prstGeom>
        <a:solidFill>
          <a:srgbClr val="507C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Learn</a:t>
          </a:r>
        </a:p>
      </dsp:txBody>
      <dsp:txXfrm>
        <a:off x="7264298" y="1588871"/>
        <a:ext cx="1032054" cy="944621"/>
      </dsp:txXfrm>
    </dsp:sp>
    <dsp:sp modelId="{6AF534A8-494A-45D2-B159-270A49D6A440}">
      <dsp:nvSpPr>
        <dsp:cNvPr id="0" name=""/>
        <dsp:cNvSpPr/>
      </dsp:nvSpPr>
      <dsp:spPr>
        <a:xfrm rot="5395577">
          <a:off x="4182266" y="3412048"/>
          <a:ext cx="862690" cy="628127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276364" y="3443454"/>
        <a:ext cx="674252" cy="376877"/>
      </dsp:txXfrm>
    </dsp:sp>
    <dsp:sp modelId="{0F68F66E-B498-476F-9FE7-D0DB4B610E82}">
      <dsp:nvSpPr>
        <dsp:cNvPr id="0" name=""/>
        <dsp:cNvSpPr/>
      </dsp:nvSpPr>
      <dsp:spPr>
        <a:xfrm>
          <a:off x="3590435" y="4370640"/>
          <a:ext cx="2043224" cy="1364144"/>
        </a:xfrm>
        <a:prstGeom prst="ellipse">
          <a:avLst/>
        </a:prstGeom>
        <a:solidFill>
          <a:srgbClr val="507C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Evaluate</a:t>
          </a:r>
        </a:p>
      </dsp:txBody>
      <dsp:txXfrm>
        <a:off x="3889658" y="4570414"/>
        <a:ext cx="1444778" cy="964596"/>
      </dsp:txXfrm>
    </dsp:sp>
    <dsp:sp modelId="{36BFFFBF-C6F9-4B5A-B140-49E42A2FEA03}">
      <dsp:nvSpPr>
        <dsp:cNvPr id="0" name=""/>
        <dsp:cNvSpPr/>
      </dsp:nvSpPr>
      <dsp:spPr>
        <a:xfrm rot="10769026">
          <a:off x="2673750" y="1713765"/>
          <a:ext cx="858641" cy="628127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 rot="10800000">
        <a:off x="2862184" y="1838541"/>
        <a:ext cx="670203" cy="376877"/>
      </dsp:txXfrm>
    </dsp:sp>
    <dsp:sp modelId="{258C598A-34DC-480C-81EB-47E0E8D276BE}">
      <dsp:nvSpPr>
        <dsp:cNvPr id="0" name=""/>
        <dsp:cNvSpPr/>
      </dsp:nvSpPr>
      <dsp:spPr>
        <a:xfrm>
          <a:off x="723870" y="1362293"/>
          <a:ext cx="1544934" cy="1360025"/>
        </a:xfrm>
        <a:prstGeom prst="ellipse">
          <a:avLst/>
        </a:prstGeom>
        <a:solidFill>
          <a:srgbClr val="507C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Predict</a:t>
          </a:r>
        </a:p>
      </dsp:txBody>
      <dsp:txXfrm>
        <a:off x="950120" y="1561464"/>
        <a:ext cx="1092434" cy="961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CF5C2C-04CF-4049-9CAB-24DF01FF70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E153A-E233-4E98-A643-6CC8F8977D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05374-AB5E-4E21-8A4B-CE55966C7BBC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D8DB4-BD42-458A-A29D-FBA986753D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71118-AEA9-462D-A93F-C6120FABF5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B57ED-7740-4ABC-B4ED-3BE39287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2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ED2C6-10E0-4A7C-AB22-C231623A6E8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BA002-EE9D-4AAD-95D8-611292D9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70bc3396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70bc3396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64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70bc3396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70bc3396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150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70bc3396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70bc3396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715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70bc3396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70bc3396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98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B32FE9E-0110-435E-BEDF-9C8B53840C20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custGeom>
            <a:avLst/>
            <a:gdLst>
              <a:gd name="connsiteX0" fmla="*/ 12192001 w 12192001"/>
              <a:gd name="connsiteY0" fmla="*/ 0 h 6858000"/>
              <a:gd name="connsiteX1" fmla="*/ 3518686 w 12192001"/>
              <a:gd name="connsiteY1" fmla="*/ 0 h 6858000"/>
              <a:gd name="connsiteX2" fmla="*/ 0 w 12192001"/>
              <a:gd name="connsiteY2" fmla="*/ 3092154 h 6858000"/>
              <a:gd name="connsiteX3" fmla="*/ 0 w 12192001"/>
              <a:gd name="connsiteY3" fmla="*/ 6858000 h 6858000"/>
              <a:gd name="connsiteX4" fmla="*/ 5603032 w 12192001"/>
              <a:gd name="connsiteY4" fmla="*/ 6858000 h 6858000"/>
              <a:gd name="connsiteX5" fmla="*/ 12192001 w 12192001"/>
              <a:gd name="connsiteY5" fmla="*/ 10677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6858000">
                <a:moveTo>
                  <a:pt x="12192001" y="0"/>
                </a:moveTo>
                <a:lnTo>
                  <a:pt x="3518686" y="0"/>
                </a:lnTo>
                <a:lnTo>
                  <a:pt x="0" y="3092154"/>
                </a:lnTo>
                <a:lnTo>
                  <a:pt x="0" y="6858000"/>
                </a:lnTo>
                <a:lnTo>
                  <a:pt x="5603032" y="6858000"/>
                </a:lnTo>
                <a:lnTo>
                  <a:pt x="12192001" y="106774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06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>
            <a:extLst>
              <a:ext uri="{FF2B5EF4-FFF2-40B4-BE49-F238E27FC236}">
                <a16:creationId xmlns:a16="http://schemas.microsoft.com/office/drawing/2014/main" id="{BDD51FB4-1B36-409D-899E-5B0AB0DF70DE}"/>
              </a:ext>
            </a:extLst>
          </p:cNvPr>
          <p:cNvSpPr/>
          <p:nvPr userDrawn="1"/>
        </p:nvSpPr>
        <p:spPr>
          <a:xfrm>
            <a:off x="0" y="4702631"/>
            <a:ext cx="12192000" cy="2155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463CCC2-FD29-4FEC-BBBB-C122D82F3C1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4622F30-85C3-4FF9-A148-AF5042CF3F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60800" y="1393369"/>
            <a:ext cx="407431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487AD8E-D8EF-4D5C-A0EA-47B7190BA0A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13120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A5FCF1D-44E7-4881-AEE6-C04E806B8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449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00C50F2-81AD-4E1A-A9B1-7A68EB7994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81869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50307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16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756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F3E96B-F41C-466A-9F7A-C597C8A73509}"/>
              </a:ext>
            </a:extLst>
          </p:cNvPr>
          <p:cNvSpPr/>
          <p:nvPr userDrawn="1"/>
        </p:nvSpPr>
        <p:spPr>
          <a:xfrm>
            <a:off x="0" y="0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09BFC-FB6E-4A07-AC20-5CA1F5A01095}"/>
              </a:ext>
            </a:extLst>
          </p:cNvPr>
          <p:cNvSpPr/>
          <p:nvPr userDrawn="1"/>
        </p:nvSpPr>
        <p:spPr>
          <a:xfrm>
            <a:off x="0" y="5170396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  <p:sldLayoutId id="214748367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7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4D163132-3CC9-4ED1-96E7-94ED06090D64}"/>
              </a:ext>
            </a:extLst>
          </p:cNvPr>
          <p:cNvGrpSpPr/>
          <p:nvPr/>
        </p:nvGrpSpPr>
        <p:grpSpPr>
          <a:xfrm>
            <a:off x="2804645" y="2799907"/>
            <a:ext cx="786508" cy="1309462"/>
            <a:chOff x="756338" y="2636912"/>
            <a:chExt cx="1152128" cy="19181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CCE12FB-3048-446D-8347-602B742AC1D7}"/>
                </a:ext>
              </a:extLst>
            </p:cNvPr>
            <p:cNvGrpSpPr/>
            <p:nvPr/>
          </p:nvGrpSpPr>
          <p:grpSpPr>
            <a:xfrm>
              <a:off x="756338" y="2636912"/>
              <a:ext cx="1152128" cy="1918185"/>
              <a:chOff x="3631246" y="4903910"/>
              <a:chExt cx="446244" cy="742954"/>
            </a:xfrm>
          </p:grpSpPr>
          <p:sp>
            <p:nvSpPr>
              <p:cNvPr id="44" name="Freeform 6">
                <a:extLst>
                  <a:ext uri="{FF2B5EF4-FFF2-40B4-BE49-F238E27FC236}">
                    <a16:creationId xmlns:a16="http://schemas.microsoft.com/office/drawing/2014/main" id="{D00F3EE6-EBD4-4ECD-9B55-50D8A592BB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31246" y="4903910"/>
                <a:ext cx="446244" cy="742954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45" name="Rounded Rectangle 49">
                <a:extLst>
                  <a:ext uri="{FF2B5EF4-FFF2-40B4-BE49-F238E27FC236}">
                    <a16:creationId xmlns:a16="http://schemas.microsoft.com/office/drawing/2014/main" id="{51FD6AAB-232E-4757-B2AF-9B8711E23A98}"/>
                  </a:ext>
                </a:extLst>
              </p:cNvPr>
              <p:cNvSpPr/>
              <p:nvPr/>
            </p:nvSpPr>
            <p:spPr>
              <a:xfrm>
                <a:off x="3802267" y="4938019"/>
                <a:ext cx="104202" cy="2004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F366F26-1968-49FF-A581-E33622EA2865}"/>
                  </a:ext>
                </a:extLst>
              </p:cNvPr>
              <p:cNvSpPr/>
              <p:nvPr/>
            </p:nvSpPr>
            <p:spPr>
              <a:xfrm>
                <a:off x="3822161" y="5563917"/>
                <a:ext cx="64414" cy="644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7" name="Right Triangle 3">
                <a:extLst>
                  <a:ext uri="{FF2B5EF4-FFF2-40B4-BE49-F238E27FC236}">
                    <a16:creationId xmlns:a16="http://schemas.microsoft.com/office/drawing/2014/main" id="{A1B5D54A-9F54-4707-BCAD-E2D8B20A6FE4}"/>
                  </a:ext>
                </a:extLst>
              </p:cNvPr>
              <p:cNvSpPr/>
              <p:nvPr/>
            </p:nvSpPr>
            <p:spPr>
              <a:xfrm flipV="1">
                <a:off x="3667586" y="4984405"/>
                <a:ext cx="353926" cy="561866"/>
              </a:xfrm>
              <a:custGeom>
                <a:avLst/>
                <a:gdLst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9070" h="660238">
                    <a:moveTo>
                      <a:pt x="0" y="660238"/>
                    </a:moveTo>
                    <a:lnTo>
                      <a:pt x="0" y="0"/>
                    </a:lnTo>
                    <a:cubicBezTo>
                      <a:pt x="179823" y="397879"/>
                      <a:pt x="710167" y="602719"/>
                      <a:pt x="1149070" y="660238"/>
                    </a:cubicBezTo>
                    <a:lnTo>
                      <a:pt x="0" y="660238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09421A6-E6BE-454B-955B-D37238C54135}"/>
                </a:ext>
              </a:extLst>
            </p:cNvPr>
            <p:cNvSpPr/>
            <p:nvPr/>
          </p:nvSpPr>
          <p:spPr>
            <a:xfrm>
              <a:off x="1260394" y="4352086"/>
              <a:ext cx="144017" cy="14401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5BF392-5D0F-4A28-B627-CC829DC3666D}"/>
              </a:ext>
            </a:extLst>
          </p:cNvPr>
          <p:cNvSpPr/>
          <p:nvPr/>
        </p:nvSpPr>
        <p:spPr>
          <a:xfrm>
            <a:off x="3405286" y="3418416"/>
            <a:ext cx="548033" cy="74014"/>
          </a:xfrm>
          <a:custGeom>
            <a:avLst/>
            <a:gdLst>
              <a:gd name="connsiteX0" fmla="*/ 37007 w 548033"/>
              <a:gd name="connsiteY0" fmla="*/ 0 h 74014"/>
              <a:gd name="connsiteX1" fmla="*/ 548033 w 548033"/>
              <a:gd name="connsiteY1" fmla="*/ 0 h 74014"/>
              <a:gd name="connsiteX2" fmla="*/ 548033 w 548033"/>
              <a:gd name="connsiteY2" fmla="*/ 73374 h 74014"/>
              <a:gd name="connsiteX3" fmla="*/ 37007 w 548033"/>
              <a:gd name="connsiteY3" fmla="*/ 74014 h 74014"/>
              <a:gd name="connsiteX4" fmla="*/ 0 w 548033"/>
              <a:gd name="connsiteY4" fmla="*/ 37007 h 74014"/>
              <a:gd name="connsiteX5" fmla="*/ 37007 w 548033"/>
              <a:gd name="connsiteY5" fmla="*/ 0 h 7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033" h="74014">
                <a:moveTo>
                  <a:pt x="37007" y="0"/>
                </a:moveTo>
                <a:lnTo>
                  <a:pt x="548033" y="0"/>
                </a:lnTo>
                <a:lnTo>
                  <a:pt x="548033" y="73374"/>
                </a:lnTo>
                <a:lnTo>
                  <a:pt x="37007" y="74014"/>
                </a:lnTo>
                <a:cubicBezTo>
                  <a:pt x="16535" y="74014"/>
                  <a:pt x="0" y="56692"/>
                  <a:pt x="0" y="37007"/>
                </a:cubicBezTo>
                <a:cubicBezTo>
                  <a:pt x="0" y="16535"/>
                  <a:pt x="17322" y="0"/>
                  <a:pt x="37007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7EFC2CE-8920-45A3-BAD7-488164AB9ECF}"/>
              </a:ext>
            </a:extLst>
          </p:cNvPr>
          <p:cNvGrpSpPr/>
          <p:nvPr/>
        </p:nvGrpSpPr>
        <p:grpSpPr>
          <a:xfrm>
            <a:off x="-7366" y="2231690"/>
            <a:ext cx="4086409" cy="2407122"/>
            <a:chOff x="-7366" y="2231690"/>
            <a:chExt cx="4086409" cy="2407122"/>
          </a:xfrm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" name="Freeform 36">
              <a:extLst>
                <a:ext uri="{FF2B5EF4-FFF2-40B4-BE49-F238E27FC236}">
                  <a16:creationId xmlns:a16="http://schemas.microsoft.com/office/drawing/2014/main" id="{51995150-19E4-48E2-AFCD-3BDCA3FFA79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40850" y="2833400"/>
              <a:ext cx="2055457" cy="1210749"/>
            </a:xfrm>
            <a:custGeom>
              <a:avLst/>
              <a:gdLst/>
              <a:ahLst/>
              <a:cxnLst/>
              <a:rect l="l" t="t" r="r" b="b"/>
              <a:pathLst>
                <a:path w="1255887" h="739769">
                  <a:moveTo>
                    <a:pt x="0" y="0"/>
                  </a:moveTo>
                  <a:lnTo>
                    <a:pt x="101935" y="0"/>
                  </a:lnTo>
                  <a:lnTo>
                    <a:pt x="126181" y="48492"/>
                  </a:lnTo>
                  <a:lnTo>
                    <a:pt x="165558" y="135996"/>
                  </a:lnTo>
                  <a:lnTo>
                    <a:pt x="194726" y="204540"/>
                  </a:lnTo>
                  <a:lnTo>
                    <a:pt x="223893" y="276001"/>
                  </a:lnTo>
                  <a:lnTo>
                    <a:pt x="255978" y="341629"/>
                  </a:lnTo>
                  <a:lnTo>
                    <a:pt x="288062" y="408715"/>
                  </a:lnTo>
                  <a:lnTo>
                    <a:pt x="327439" y="467050"/>
                  </a:lnTo>
                  <a:lnTo>
                    <a:pt x="369732" y="522469"/>
                  </a:lnTo>
                  <a:lnTo>
                    <a:pt x="423693" y="567679"/>
                  </a:lnTo>
                  <a:lnTo>
                    <a:pt x="452861" y="588097"/>
                  </a:lnTo>
                  <a:lnTo>
                    <a:pt x="489320" y="612889"/>
                  </a:lnTo>
                  <a:lnTo>
                    <a:pt x="528697" y="631848"/>
                  </a:lnTo>
                  <a:lnTo>
                    <a:pt x="573907" y="646432"/>
                  </a:lnTo>
                  <a:lnTo>
                    <a:pt x="622034" y="655183"/>
                  </a:lnTo>
                  <a:lnTo>
                    <a:pt x="674536" y="649349"/>
                  </a:lnTo>
                  <a:lnTo>
                    <a:pt x="741622" y="628932"/>
                  </a:lnTo>
                  <a:lnTo>
                    <a:pt x="799957" y="599764"/>
                  </a:lnTo>
                  <a:lnTo>
                    <a:pt x="849543" y="561846"/>
                  </a:lnTo>
                  <a:lnTo>
                    <a:pt x="894753" y="519552"/>
                  </a:lnTo>
                  <a:lnTo>
                    <a:pt x="935588" y="469967"/>
                  </a:lnTo>
                  <a:lnTo>
                    <a:pt x="969131" y="416007"/>
                  </a:lnTo>
                  <a:lnTo>
                    <a:pt x="998298" y="357671"/>
                  </a:lnTo>
                  <a:lnTo>
                    <a:pt x="1027466" y="296419"/>
                  </a:lnTo>
                  <a:lnTo>
                    <a:pt x="1053717" y="236625"/>
                  </a:lnTo>
                  <a:lnTo>
                    <a:pt x="1081427" y="175372"/>
                  </a:lnTo>
                  <a:lnTo>
                    <a:pt x="1107678" y="111203"/>
                  </a:lnTo>
                  <a:lnTo>
                    <a:pt x="1159187" y="0"/>
                  </a:lnTo>
                  <a:lnTo>
                    <a:pt x="1255887" y="0"/>
                  </a:lnTo>
                  <a:lnTo>
                    <a:pt x="1250600" y="10574"/>
                  </a:lnTo>
                  <a:lnTo>
                    <a:pt x="1218515" y="74743"/>
                  </a:lnTo>
                  <a:lnTo>
                    <a:pt x="1186431" y="140371"/>
                  </a:lnTo>
                  <a:lnTo>
                    <a:pt x="1160180" y="207457"/>
                  </a:lnTo>
                  <a:lnTo>
                    <a:pt x="1131012" y="273084"/>
                  </a:lnTo>
                  <a:lnTo>
                    <a:pt x="1101844" y="337254"/>
                  </a:lnTo>
                  <a:lnTo>
                    <a:pt x="1072676" y="399964"/>
                  </a:lnTo>
                  <a:lnTo>
                    <a:pt x="1040592" y="458300"/>
                  </a:lnTo>
                  <a:lnTo>
                    <a:pt x="1004132" y="515177"/>
                  </a:lnTo>
                  <a:lnTo>
                    <a:pt x="964755" y="567679"/>
                  </a:lnTo>
                  <a:lnTo>
                    <a:pt x="919545" y="615806"/>
                  </a:lnTo>
                  <a:lnTo>
                    <a:pt x="868502" y="655183"/>
                  </a:lnTo>
                  <a:lnTo>
                    <a:pt x="810166" y="690184"/>
                  </a:lnTo>
                  <a:lnTo>
                    <a:pt x="744539" y="719352"/>
                  </a:lnTo>
                  <a:lnTo>
                    <a:pt x="670161" y="736852"/>
                  </a:lnTo>
                  <a:lnTo>
                    <a:pt x="605991" y="739769"/>
                  </a:lnTo>
                  <a:lnTo>
                    <a:pt x="544739" y="732477"/>
                  </a:lnTo>
                  <a:lnTo>
                    <a:pt x="489320" y="710601"/>
                  </a:lnTo>
                  <a:lnTo>
                    <a:pt x="436818" y="687267"/>
                  </a:lnTo>
                  <a:lnTo>
                    <a:pt x="391608" y="658099"/>
                  </a:lnTo>
                  <a:lnTo>
                    <a:pt x="353690" y="631848"/>
                  </a:lnTo>
                  <a:lnTo>
                    <a:pt x="308480" y="591013"/>
                  </a:lnTo>
                  <a:lnTo>
                    <a:pt x="269103" y="544345"/>
                  </a:lnTo>
                  <a:lnTo>
                    <a:pt x="237019" y="490385"/>
                  </a:lnTo>
                  <a:lnTo>
                    <a:pt x="207851" y="434966"/>
                  </a:lnTo>
                  <a:lnTo>
                    <a:pt x="181600" y="376630"/>
                  </a:lnTo>
                  <a:lnTo>
                    <a:pt x="155349" y="315378"/>
                  </a:lnTo>
                  <a:lnTo>
                    <a:pt x="115972" y="227874"/>
                  </a:lnTo>
                  <a:lnTo>
                    <a:pt x="70762" y="140371"/>
                  </a:lnTo>
                  <a:lnTo>
                    <a:pt x="25552" y="5286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353684FE-726F-4FD7-A093-6128EBEBEE7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070238" y="2630006"/>
              <a:ext cx="2407122" cy="1610489"/>
            </a:xfrm>
            <a:custGeom>
              <a:avLst/>
              <a:gdLst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49288 w 1608138"/>
                <a:gd name="connsiteY47" fmla="*/ 11113 h 1075928"/>
                <a:gd name="connsiteX48" fmla="*/ 652463 w 1608138"/>
                <a:gd name="connsiteY48" fmla="*/ 14288 h 1075928"/>
                <a:gd name="connsiteX49" fmla="*/ 655638 w 1608138"/>
                <a:gd name="connsiteY49" fmla="*/ 14288 h 1075928"/>
                <a:gd name="connsiteX50" fmla="*/ 658813 w 1608138"/>
                <a:gd name="connsiteY50" fmla="*/ 19050 h 1075928"/>
                <a:gd name="connsiteX51" fmla="*/ 663575 w 1608138"/>
                <a:gd name="connsiteY51" fmla="*/ 25400 h 1075928"/>
                <a:gd name="connsiteX52" fmla="*/ 676275 w 1608138"/>
                <a:gd name="connsiteY52" fmla="*/ 53975 h 1075928"/>
                <a:gd name="connsiteX53" fmla="*/ 676275 w 1608138"/>
                <a:gd name="connsiteY53" fmla="*/ 85725 h 1075928"/>
                <a:gd name="connsiteX54" fmla="*/ 666750 w 1608138"/>
                <a:gd name="connsiteY54" fmla="*/ 114300 h 1075928"/>
                <a:gd name="connsiteX55" fmla="*/ 649288 w 1608138"/>
                <a:gd name="connsiteY55" fmla="*/ 138113 h 1075928"/>
                <a:gd name="connsiteX56" fmla="*/ 617538 w 1608138"/>
                <a:gd name="connsiteY56" fmla="*/ 149225 h 1075928"/>
                <a:gd name="connsiteX57" fmla="*/ 585788 w 1608138"/>
                <a:gd name="connsiteY57" fmla="*/ 149225 h 1075928"/>
                <a:gd name="connsiteX58" fmla="*/ 550863 w 1608138"/>
                <a:gd name="connsiteY58" fmla="*/ 141288 h 1075928"/>
                <a:gd name="connsiteX59" fmla="*/ 517525 w 1608138"/>
                <a:gd name="connsiteY59" fmla="*/ 131763 h 1075928"/>
                <a:gd name="connsiteX60" fmla="*/ 479425 w 1608138"/>
                <a:gd name="connsiteY60" fmla="*/ 128588 h 1075928"/>
                <a:gd name="connsiteX61" fmla="*/ 441325 w 1608138"/>
                <a:gd name="connsiteY61" fmla="*/ 131763 h 1075928"/>
                <a:gd name="connsiteX62" fmla="*/ 360363 w 1608138"/>
                <a:gd name="connsiteY62" fmla="*/ 158750 h 1075928"/>
                <a:gd name="connsiteX63" fmla="*/ 292100 w 1608138"/>
                <a:gd name="connsiteY63" fmla="*/ 198438 h 1075928"/>
                <a:gd name="connsiteX64" fmla="*/ 231775 w 1608138"/>
                <a:gd name="connsiteY64" fmla="*/ 250825 h 1075928"/>
                <a:gd name="connsiteX65" fmla="*/ 182563 w 1608138"/>
                <a:gd name="connsiteY65" fmla="*/ 307975 h 1075928"/>
                <a:gd name="connsiteX66" fmla="*/ 141288 w 1608138"/>
                <a:gd name="connsiteY66" fmla="*/ 377825 h 1075928"/>
                <a:gd name="connsiteX67" fmla="*/ 109538 w 1608138"/>
                <a:gd name="connsiteY67" fmla="*/ 455613 h 1075928"/>
                <a:gd name="connsiteX68" fmla="*/ 98425 w 1608138"/>
                <a:gd name="connsiteY68" fmla="*/ 512763 h 1075928"/>
                <a:gd name="connsiteX69" fmla="*/ 92075 w 1608138"/>
                <a:gd name="connsiteY69" fmla="*/ 576263 h 1075928"/>
                <a:gd name="connsiteX70" fmla="*/ 95250 w 1608138"/>
                <a:gd name="connsiteY70" fmla="*/ 642938 h 1075928"/>
                <a:gd name="connsiteX71" fmla="*/ 101600 w 1608138"/>
                <a:gd name="connsiteY71" fmla="*/ 709613 h 1075928"/>
                <a:gd name="connsiteX72" fmla="*/ 109538 w 1608138"/>
                <a:gd name="connsiteY72" fmla="*/ 773113 h 1075928"/>
                <a:gd name="connsiteX73" fmla="*/ 123825 w 1608138"/>
                <a:gd name="connsiteY73" fmla="*/ 825500 h 1075928"/>
                <a:gd name="connsiteX74" fmla="*/ 161925 w 1608138"/>
                <a:gd name="connsiteY74" fmla="*/ 928688 h 1075928"/>
                <a:gd name="connsiteX75" fmla="*/ 207963 w 1608138"/>
                <a:gd name="connsiteY75" fmla="*/ 1030288 h 1075928"/>
                <a:gd name="connsiteX76" fmla="*/ 230783 w 1608138"/>
                <a:gd name="connsiteY76" fmla="*/ 1075928 h 1075928"/>
                <a:gd name="connsiteX77" fmla="*/ 119823 w 1608138"/>
                <a:gd name="connsiteY77" fmla="*/ 1075928 h 1075928"/>
                <a:gd name="connsiteX78" fmla="*/ 101600 w 1608138"/>
                <a:gd name="connsiteY78" fmla="*/ 1038225 h 1075928"/>
                <a:gd name="connsiteX79" fmla="*/ 60325 w 1608138"/>
                <a:gd name="connsiteY79" fmla="*/ 938213 h 1075928"/>
                <a:gd name="connsiteX80" fmla="*/ 28575 w 1608138"/>
                <a:gd name="connsiteY80" fmla="*/ 830263 h 1075928"/>
                <a:gd name="connsiteX81" fmla="*/ 14288 w 1608138"/>
                <a:gd name="connsiteY81" fmla="*/ 769938 h 1075928"/>
                <a:gd name="connsiteX82" fmla="*/ 6350 w 1608138"/>
                <a:gd name="connsiteY82" fmla="*/ 700088 h 1075928"/>
                <a:gd name="connsiteX83" fmla="*/ 0 w 1608138"/>
                <a:gd name="connsiteY83" fmla="*/ 628650 h 1075928"/>
                <a:gd name="connsiteX84" fmla="*/ 0 w 1608138"/>
                <a:gd name="connsiteY84" fmla="*/ 554038 h 1075928"/>
                <a:gd name="connsiteX85" fmla="*/ 9525 w 1608138"/>
                <a:gd name="connsiteY85" fmla="*/ 487363 h 1075928"/>
                <a:gd name="connsiteX86" fmla="*/ 23813 w 1608138"/>
                <a:gd name="connsiteY86" fmla="*/ 423863 h 1075928"/>
                <a:gd name="connsiteX87" fmla="*/ 52388 w 1608138"/>
                <a:gd name="connsiteY87" fmla="*/ 342900 h 1075928"/>
                <a:gd name="connsiteX88" fmla="*/ 95250 w 1608138"/>
                <a:gd name="connsiteY88" fmla="*/ 271463 h 1075928"/>
                <a:gd name="connsiteX89" fmla="*/ 144463 w 1608138"/>
                <a:gd name="connsiteY89" fmla="*/ 204788 h 1075928"/>
                <a:gd name="connsiteX90" fmla="*/ 204788 w 1608138"/>
                <a:gd name="connsiteY90" fmla="*/ 146050 h 1075928"/>
                <a:gd name="connsiteX91" fmla="*/ 271463 w 1608138"/>
                <a:gd name="connsiteY91" fmla="*/ 96838 h 1075928"/>
                <a:gd name="connsiteX92" fmla="*/ 346075 w 1608138"/>
                <a:gd name="connsiteY92" fmla="*/ 63500 h 1075928"/>
                <a:gd name="connsiteX93" fmla="*/ 395288 w 1608138"/>
                <a:gd name="connsiteY93" fmla="*/ 49213 h 1075928"/>
                <a:gd name="connsiteX94" fmla="*/ 447675 w 1608138"/>
                <a:gd name="connsiteY94" fmla="*/ 36513 h 1075928"/>
                <a:gd name="connsiteX95" fmla="*/ 500063 w 1608138"/>
                <a:gd name="connsiteY95" fmla="*/ 28575 h 1075928"/>
                <a:gd name="connsiteX96" fmla="*/ 549275 w 1608138"/>
                <a:gd name="connsiteY96" fmla="*/ 17463 h 1075928"/>
                <a:gd name="connsiteX97" fmla="*/ 595313 w 1608138"/>
                <a:gd name="connsiteY97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49288 w 1608138"/>
                <a:gd name="connsiteY47" fmla="*/ 11113 h 1075928"/>
                <a:gd name="connsiteX48" fmla="*/ 652463 w 1608138"/>
                <a:gd name="connsiteY48" fmla="*/ 14288 h 1075928"/>
                <a:gd name="connsiteX49" fmla="*/ 655638 w 1608138"/>
                <a:gd name="connsiteY49" fmla="*/ 14288 h 1075928"/>
                <a:gd name="connsiteX50" fmla="*/ 658813 w 1608138"/>
                <a:gd name="connsiteY50" fmla="*/ 19050 h 1075928"/>
                <a:gd name="connsiteX51" fmla="*/ 663575 w 1608138"/>
                <a:gd name="connsiteY51" fmla="*/ 25400 h 1075928"/>
                <a:gd name="connsiteX52" fmla="*/ 676275 w 1608138"/>
                <a:gd name="connsiteY52" fmla="*/ 53975 h 1075928"/>
                <a:gd name="connsiteX53" fmla="*/ 676275 w 1608138"/>
                <a:gd name="connsiteY53" fmla="*/ 85725 h 1075928"/>
                <a:gd name="connsiteX54" fmla="*/ 666750 w 1608138"/>
                <a:gd name="connsiteY54" fmla="*/ 114300 h 1075928"/>
                <a:gd name="connsiteX55" fmla="*/ 649288 w 1608138"/>
                <a:gd name="connsiteY55" fmla="*/ 138113 h 1075928"/>
                <a:gd name="connsiteX56" fmla="*/ 617538 w 1608138"/>
                <a:gd name="connsiteY56" fmla="*/ 149225 h 1075928"/>
                <a:gd name="connsiteX57" fmla="*/ 585788 w 1608138"/>
                <a:gd name="connsiteY57" fmla="*/ 149225 h 1075928"/>
                <a:gd name="connsiteX58" fmla="*/ 550863 w 1608138"/>
                <a:gd name="connsiteY58" fmla="*/ 141288 h 1075928"/>
                <a:gd name="connsiteX59" fmla="*/ 517525 w 1608138"/>
                <a:gd name="connsiteY59" fmla="*/ 131763 h 1075928"/>
                <a:gd name="connsiteX60" fmla="*/ 479425 w 1608138"/>
                <a:gd name="connsiteY60" fmla="*/ 128588 h 1075928"/>
                <a:gd name="connsiteX61" fmla="*/ 441325 w 1608138"/>
                <a:gd name="connsiteY61" fmla="*/ 131763 h 1075928"/>
                <a:gd name="connsiteX62" fmla="*/ 360363 w 1608138"/>
                <a:gd name="connsiteY62" fmla="*/ 158750 h 1075928"/>
                <a:gd name="connsiteX63" fmla="*/ 292100 w 1608138"/>
                <a:gd name="connsiteY63" fmla="*/ 198438 h 1075928"/>
                <a:gd name="connsiteX64" fmla="*/ 231775 w 1608138"/>
                <a:gd name="connsiteY64" fmla="*/ 250825 h 1075928"/>
                <a:gd name="connsiteX65" fmla="*/ 182563 w 1608138"/>
                <a:gd name="connsiteY65" fmla="*/ 307975 h 1075928"/>
                <a:gd name="connsiteX66" fmla="*/ 141288 w 1608138"/>
                <a:gd name="connsiteY66" fmla="*/ 377825 h 1075928"/>
                <a:gd name="connsiteX67" fmla="*/ 109538 w 1608138"/>
                <a:gd name="connsiteY67" fmla="*/ 455613 h 1075928"/>
                <a:gd name="connsiteX68" fmla="*/ 98425 w 1608138"/>
                <a:gd name="connsiteY68" fmla="*/ 512763 h 1075928"/>
                <a:gd name="connsiteX69" fmla="*/ 92075 w 1608138"/>
                <a:gd name="connsiteY69" fmla="*/ 576263 h 1075928"/>
                <a:gd name="connsiteX70" fmla="*/ 95250 w 1608138"/>
                <a:gd name="connsiteY70" fmla="*/ 642938 h 1075928"/>
                <a:gd name="connsiteX71" fmla="*/ 101600 w 1608138"/>
                <a:gd name="connsiteY71" fmla="*/ 709613 h 1075928"/>
                <a:gd name="connsiteX72" fmla="*/ 109538 w 1608138"/>
                <a:gd name="connsiteY72" fmla="*/ 773113 h 1075928"/>
                <a:gd name="connsiteX73" fmla="*/ 123825 w 1608138"/>
                <a:gd name="connsiteY73" fmla="*/ 825500 h 1075928"/>
                <a:gd name="connsiteX74" fmla="*/ 161925 w 1608138"/>
                <a:gd name="connsiteY74" fmla="*/ 928688 h 1075928"/>
                <a:gd name="connsiteX75" fmla="*/ 207963 w 1608138"/>
                <a:gd name="connsiteY75" fmla="*/ 1030288 h 1075928"/>
                <a:gd name="connsiteX76" fmla="*/ 230783 w 1608138"/>
                <a:gd name="connsiteY76" fmla="*/ 1075928 h 1075928"/>
                <a:gd name="connsiteX77" fmla="*/ 119823 w 1608138"/>
                <a:gd name="connsiteY77" fmla="*/ 1075928 h 1075928"/>
                <a:gd name="connsiteX78" fmla="*/ 101600 w 1608138"/>
                <a:gd name="connsiteY78" fmla="*/ 1038225 h 1075928"/>
                <a:gd name="connsiteX79" fmla="*/ 60325 w 1608138"/>
                <a:gd name="connsiteY79" fmla="*/ 938213 h 1075928"/>
                <a:gd name="connsiteX80" fmla="*/ 28575 w 1608138"/>
                <a:gd name="connsiteY80" fmla="*/ 830263 h 1075928"/>
                <a:gd name="connsiteX81" fmla="*/ 14288 w 1608138"/>
                <a:gd name="connsiteY81" fmla="*/ 769938 h 1075928"/>
                <a:gd name="connsiteX82" fmla="*/ 6350 w 1608138"/>
                <a:gd name="connsiteY82" fmla="*/ 700088 h 1075928"/>
                <a:gd name="connsiteX83" fmla="*/ 0 w 1608138"/>
                <a:gd name="connsiteY83" fmla="*/ 628650 h 1075928"/>
                <a:gd name="connsiteX84" fmla="*/ 0 w 1608138"/>
                <a:gd name="connsiteY84" fmla="*/ 554038 h 1075928"/>
                <a:gd name="connsiteX85" fmla="*/ 9525 w 1608138"/>
                <a:gd name="connsiteY85" fmla="*/ 487363 h 1075928"/>
                <a:gd name="connsiteX86" fmla="*/ 23813 w 1608138"/>
                <a:gd name="connsiteY86" fmla="*/ 423863 h 1075928"/>
                <a:gd name="connsiteX87" fmla="*/ 52388 w 1608138"/>
                <a:gd name="connsiteY87" fmla="*/ 342900 h 1075928"/>
                <a:gd name="connsiteX88" fmla="*/ 95250 w 1608138"/>
                <a:gd name="connsiteY88" fmla="*/ 271463 h 1075928"/>
                <a:gd name="connsiteX89" fmla="*/ 144463 w 1608138"/>
                <a:gd name="connsiteY89" fmla="*/ 204788 h 1075928"/>
                <a:gd name="connsiteX90" fmla="*/ 204788 w 1608138"/>
                <a:gd name="connsiteY90" fmla="*/ 146050 h 1075928"/>
                <a:gd name="connsiteX91" fmla="*/ 271463 w 1608138"/>
                <a:gd name="connsiteY91" fmla="*/ 96838 h 1075928"/>
                <a:gd name="connsiteX92" fmla="*/ 346075 w 1608138"/>
                <a:gd name="connsiteY92" fmla="*/ 63500 h 1075928"/>
                <a:gd name="connsiteX93" fmla="*/ 395288 w 1608138"/>
                <a:gd name="connsiteY93" fmla="*/ 49213 h 1075928"/>
                <a:gd name="connsiteX94" fmla="*/ 447675 w 1608138"/>
                <a:gd name="connsiteY94" fmla="*/ 36513 h 1075928"/>
                <a:gd name="connsiteX95" fmla="*/ 500063 w 1608138"/>
                <a:gd name="connsiteY95" fmla="*/ 28575 h 1075928"/>
                <a:gd name="connsiteX96" fmla="*/ 549275 w 1608138"/>
                <a:gd name="connsiteY96" fmla="*/ 17463 h 1075928"/>
                <a:gd name="connsiteX97" fmla="*/ 595313 w 1608138"/>
                <a:gd name="connsiteY97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49288 w 1608138"/>
                <a:gd name="connsiteY47" fmla="*/ 11113 h 1075928"/>
                <a:gd name="connsiteX48" fmla="*/ 652463 w 1608138"/>
                <a:gd name="connsiteY48" fmla="*/ 14288 h 1075928"/>
                <a:gd name="connsiteX49" fmla="*/ 655638 w 1608138"/>
                <a:gd name="connsiteY49" fmla="*/ 14288 h 1075928"/>
                <a:gd name="connsiteX50" fmla="*/ 658813 w 1608138"/>
                <a:gd name="connsiteY50" fmla="*/ 19050 h 1075928"/>
                <a:gd name="connsiteX51" fmla="*/ 663575 w 1608138"/>
                <a:gd name="connsiteY51" fmla="*/ 25400 h 1075928"/>
                <a:gd name="connsiteX52" fmla="*/ 676275 w 1608138"/>
                <a:gd name="connsiteY52" fmla="*/ 53975 h 1075928"/>
                <a:gd name="connsiteX53" fmla="*/ 676275 w 1608138"/>
                <a:gd name="connsiteY53" fmla="*/ 85725 h 1075928"/>
                <a:gd name="connsiteX54" fmla="*/ 666750 w 1608138"/>
                <a:gd name="connsiteY54" fmla="*/ 114300 h 1075928"/>
                <a:gd name="connsiteX55" fmla="*/ 649288 w 1608138"/>
                <a:gd name="connsiteY55" fmla="*/ 138113 h 1075928"/>
                <a:gd name="connsiteX56" fmla="*/ 617538 w 1608138"/>
                <a:gd name="connsiteY56" fmla="*/ 149225 h 1075928"/>
                <a:gd name="connsiteX57" fmla="*/ 585788 w 1608138"/>
                <a:gd name="connsiteY57" fmla="*/ 149225 h 1075928"/>
                <a:gd name="connsiteX58" fmla="*/ 550863 w 1608138"/>
                <a:gd name="connsiteY58" fmla="*/ 141288 h 1075928"/>
                <a:gd name="connsiteX59" fmla="*/ 517525 w 1608138"/>
                <a:gd name="connsiteY59" fmla="*/ 131763 h 1075928"/>
                <a:gd name="connsiteX60" fmla="*/ 479425 w 1608138"/>
                <a:gd name="connsiteY60" fmla="*/ 128588 h 1075928"/>
                <a:gd name="connsiteX61" fmla="*/ 441325 w 1608138"/>
                <a:gd name="connsiteY61" fmla="*/ 131763 h 1075928"/>
                <a:gd name="connsiteX62" fmla="*/ 360363 w 1608138"/>
                <a:gd name="connsiteY62" fmla="*/ 158750 h 1075928"/>
                <a:gd name="connsiteX63" fmla="*/ 292100 w 1608138"/>
                <a:gd name="connsiteY63" fmla="*/ 198438 h 1075928"/>
                <a:gd name="connsiteX64" fmla="*/ 231775 w 1608138"/>
                <a:gd name="connsiteY64" fmla="*/ 250825 h 1075928"/>
                <a:gd name="connsiteX65" fmla="*/ 182563 w 1608138"/>
                <a:gd name="connsiteY65" fmla="*/ 307975 h 1075928"/>
                <a:gd name="connsiteX66" fmla="*/ 141288 w 1608138"/>
                <a:gd name="connsiteY66" fmla="*/ 377825 h 1075928"/>
                <a:gd name="connsiteX67" fmla="*/ 109538 w 1608138"/>
                <a:gd name="connsiteY67" fmla="*/ 455613 h 1075928"/>
                <a:gd name="connsiteX68" fmla="*/ 98425 w 1608138"/>
                <a:gd name="connsiteY68" fmla="*/ 512763 h 1075928"/>
                <a:gd name="connsiteX69" fmla="*/ 92075 w 1608138"/>
                <a:gd name="connsiteY69" fmla="*/ 576263 h 1075928"/>
                <a:gd name="connsiteX70" fmla="*/ 95250 w 1608138"/>
                <a:gd name="connsiteY70" fmla="*/ 642938 h 1075928"/>
                <a:gd name="connsiteX71" fmla="*/ 101600 w 1608138"/>
                <a:gd name="connsiteY71" fmla="*/ 709613 h 1075928"/>
                <a:gd name="connsiteX72" fmla="*/ 109538 w 1608138"/>
                <a:gd name="connsiteY72" fmla="*/ 773113 h 1075928"/>
                <a:gd name="connsiteX73" fmla="*/ 123825 w 1608138"/>
                <a:gd name="connsiteY73" fmla="*/ 825500 h 1075928"/>
                <a:gd name="connsiteX74" fmla="*/ 161925 w 1608138"/>
                <a:gd name="connsiteY74" fmla="*/ 928688 h 1075928"/>
                <a:gd name="connsiteX75" fmla="*/ 207963 w 1608138"/>
                <a:gd name="connsiteY75" fmla="*/ 1030288 h 1075928"/>
                <a:gd name="connsiteX76" fmla="*/ 230783 w 1608138"/>
                <a:gd name="connsiteY76" fmla="*/ 1075928 h 1075928"/>
                <a:gd name="connsiteX77" fmla="*/ 119823 w 1608138"/>
                <a:gd name="connsiteY77" fmla="*/ 1075928 h 1075928"/>
                <a:gd name="connsiteX78" fmla="*/ 101600 w 1608138"/>
                <a:gd name="connsiteY78" fmla="*/ 1038225 h 1075928"/>
                <a:gd name="connsiteX79" fmla="*/ 60325 w 1608138"/>
                <a:gd name="connsiteY79" fmla="*/ 938213 h 1075928"/>
                <a:gd name="connsiteX80" fmla="*/ 28575 w 1608138"/>
                <a:gd name="connsiteY80" fmla="*/ 830263 h 1075928"/>
                <a:gd name="connsiteX81" fmla="*/ 14288 w 1608138"/>
                <a:gd name="connsiteY81" fmla="*/ 769938 h 1075928"/>
                <a:gd name="connsiteX82" fmla="*/ 6350 w 1608138"/>
                <a:gd name="connsiteY82" fmla="*/ 700088 h 1075928"/>
                <a:gd name="connsiteX83" fmla="*/ 0 w 1608138"/>
                <a:gd name="connsiteY83" fmla="*/ 628650 h 1075928"/>
                <a:gd name="connsiteX84" fmla="*/ 0 w 1608138"/>
                <a:gd name="connsiteY84" fmla="*/ 554038 h 1075928"/>
                <a:gd name="connsiteX85" fmla="*/ 9525 w 1608138"/>
                <a:gd name="connsiteY85" fmla="*/ 487363 h 1075928"/>
                <a:gd name="connsiteX86" fmla="*/ 23813 w 1608138"/>
                <a:gd name="connsiteY86" fmla="*/ 423863 h 1075928"/>
                <a:gd name="connsiteX87" fmla="*/ 52388 w 1608138"/>
                <a:gd name="connsiteY87" fmla="*/ 342900 h 1075928"/>
                <a:gd name="connsiteX88" fmla="*/ 95250 w 1608138"/>
                <a:gd name="connsiteY88" fmla="*/ 271463 h 1075928"/>
                <a:gd name="connsiteX89" fmla="*/ 144463 w 1608138"/>
                <a:gd name="connsiteY89" fmla="*/ 204788 h 1075928"/>
                <a:gd name="connsiteX90" fmla="*/ 204788 w 1608138"/>
                <a:gd name="connsiteY90" fmla="*/ 146050 h 1075928"/>
                <a:gd name="connsiteX91" fmla="*/ 271463 w 1608138"/>
                <a:gd name="connsiteY91" fmla="*/ 96838 h 1075928"/>
                <a:gd name="connsiteX92" fmla="*/ 346075 w 1608138"/>
                <a:gd name="connsiteY92" fmla="*/ 63500 h 1075928"/>
                <a:gd name="connsiteX93" fmla="*/ 395288 w 1608138"/>
                <a:gd name="connsiteY93" fmla="*/ 49213 h 1075928"/>
                <a:gd name="connsiteX94" fmla="*/ 447675 w 1608138"/>
                <a:gd name="connsiteY94" fmla="*/ 36513 h 1075928"/>
                <a:gd name="connsiteX95" fmla="*/ 500063 w 1608138"/>
                <a:gd name="connsiteY95" fmla="*/ 28575 h 1075928"/>
                <a:gd name="connsiteX96" fmla="*/ 549275 w 1608138"/>
                <a:gd name="connsiteY96" fmla="*/ 17463 h 1075928"/>
                <a:gd name="connsiteX97" fmla="*/ 595313 w 1608138"/>
                <a:gd name="connsiteY97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49288 w 1608138"/>
                <a:gd name="connsiteY47" fmla="*/ 11113 h 1075928"/>
                <a:gd name="connsiteX48" fmla="*/ 652463 w 1608138"/>
                <a:gd name="connsiteY48" fmla="*/ 14288 h 1075928"/>
                <a:gd name="connsiteX49" fmla="*/ 658813 w 1608138"/>
                <a:gd name="connsiteY49" fmla="*/ 19050 h 1075928"/>
                <a:gd name="connsiteX50" fmla="*/ 663575 w 1608138"/>
                <a:gd name="connsiteY50" fmla="*/ 25400 h 1075928"/>
                <a:gd name="connsiteX51" fmla="*/ 676275 w 1608138"/>
                <a:gd name="connsiteY51" fmla="*/ 53975 h 1075928"/>
                <a:gd name="connsiteX52" fmla="*/ 676275 w 1608138"/>
                <a:gd name="connsiteY52" fmla="*/ 85725 h 1075928"/>
                <a:gd name="connsiteX53" fmla="*/ 666750 w 1608138"/>
                <a:gd name="connsiteY53" fmla="*/ 114300 h 1075928"/>
                <a:gd name="connsiteX54" fmla="*/ 649288 w 1608138"/>
                <a:gd name="connsiteY54" fmla="*/ 138113 h 1075928"/>
                <a:gd name="connsiteX55" fmla="*/ 617538 w 1608138"/>
                <a:gd name="connsiteY55" fmla="*/ 149225 h 1075928"/>
                <a:gd name="connsiteX56" fmla="*/ 585788 w 1608138"/>
                <a:gd name="connsiteY56" fmla="*/ 149225 h 1075928"/>
                <a:gd name="connsiteX57" fmla="*/ 550863 w 1608138"/>
                <a:gd name="connsiteY57" fmla="*/ 141288 h 1075928"/>
                <a:gd name="connsiteX58" fmla="*/ 517525 w 1608138"/>
                <a:gd name="connsiteY58" fmla="*/ 131763 h 1075928"/>
                <a:gd name="connsiteX59" fmla="*/ 479425 w 1608138"/>
                <a:gd name="connsiteY59" fmla="*/ 128588 h 1075928"/>
                <a:gd name="connsiteX60" fmla="*/ 441325 w 1608138"/>
                <a:gd name="connsiteY60" fmla="*/ 131763 h 1075928"/>
                <a:gd name="connsiteX61" fmla="*/ 360363 w 1608138"/>
                <a:gd name="connsiteY61" fmla="*/ 158750 h 1075928"/>
                <a:gd name="connsiteX62" fmla="*/ 292100 w 1608138"/>
                <a:gd name="connsiteY62" fmla="*/ 198438 h 1075928"/>
                <a:gd name="connsiteX63" fmla="*/ 231775 w 1608138"/>
                <a:gd name="connsiteY63" fmla="*/ 250825 h 1075928"/>
                <a:gd name="connsiteX64" fmla="*/ 182563 w 1608138"/>
                <a:gd name="connsiteY64" fmla="*/ 307975 h 1075928"/>
                <a:gd name="connsiteX65" fmla="*/ 141288 w 1608138"/>
                <a:gd name="connsiteY65" fmla="*/ 377825 h 1075928"/>
                <a:gd name="connsiteX66" fmla="*/ 109538 w 1608138"/>
                <a:gd name="connsiteY66" fmla="*/ 455613 h 1075928"/>
                <a:gd name="connsiteX67" fmla="*/ 98425 w 1608138"/>
                <a:gd name="connsiteY67" fmla="*/ 512763 h 1075928"/>
                <a:gd name="connsiteX68" fmla="*/ 92075 w 1608138"/>
                <a:gd name="connsiteY68" fmla="*/ 576263 h 1075928"/>
                <a:gd name="connsiteX69" fmla="*/ 95250 w 1608138"/>
                <a:gd name="connsiteY69" fmla="*/ 642938 h 1075928"/>
                <a:gd name="connsiteX70" fmla="*/ 101600 w 1608138"/>
                <a:gd name="connsiteY70" fmla="*/ 709613 h 1075928"/>
                <a:gd name="connsiteX71" fmla="*/ 109538 w 1608138"/>
                <a:gd name="connsiteY71" fmla="*/ 773113 h 1075928"/>
                <a:gd name="connsiteX72" fmla="*/ 123825 w 1608138"/>
                <a:gd name="connsiteY72" fmla="*/ 825500 h 1075928"/>
                <a:gd name="connsiteX73" fmla="*/ 161925 w 1608138"/>
                <a:gd name="connsiteY73" fmla="*/ 928688 h 1075928"/>
                <a:gd name="connsiteX74" fmla="*/ 207963 w 1608138"/>
                <a:gd name="connsiteY74" fmla="*/ 1030288 h 1075928"/>
                <a:gd name="connsiteX75" fmla="*/ 230783 w 1608138"/>
                <a:gd name="connsiteY75" fmla="*/ 1075928 h 1075928"/>
                <a:gd name="connsiteX76" fmla="*/ 119823 w 1608138"/>
                <a:gd name="connsiteY76" fmla="*/ 1075928 h 1075928"/>
                <a:gd name="connsiteX77" fmla="*/ 101600 w 1608138"/>
                <a:gd name="connsiteY77" fmla="*/ 1038225 h 1075928"/>
                <a:gd name="connsiteX78" fmla="*/ 60325 w 1608138"/>
                <a:gd name="connsiteY78" fmla="*/ 938213 h 1075928"/>
                <a:gd name="connsiteX79" fmla="*/ 28575 w 1608138"/>
                <a:gd name="connsiteY79" fmla="*/ 830263 h 1075928"/>
                <a:gd name="connsiteX80" fmla="*/ 14288 w 1608138"/>
                <a:gd name="connsiteY80" fmla="*/ 769938 h 1075928"/>
                <a:gd name="connsiteX81" fmla="*/ 6350 w 1608138"/>
                <a:gd name="connsiteY81" fmla="*/ 700088 h 1075928"/>
                <a:gd name="connsiteX82" fmla="*/ 0 w 1608138"/>
                <a:gd name="connsiteY82" fmla="*/ 628650 h 1075928"/>
                <a:gd name="connsiteX83" fmla="*/ 0 w 1608138"/>
                <a:gd name="connsiteY83" fmla="*/ 554038 h 1075928"/>
                <a:gd name="connsiteX84" fmla="*/ 9525 w 1608138"/>
                <a:gd name="connsiteY84" fmla="*/ 487363 h 1075928"/>
                <a:gd name="connsiteX85" fmla="*/ 23813 w 1608138"/>
                <a:gd name="connsiteY85" fmla="*/ 423863 h 1075928"/>
                <a:gd name="connsiteX86" fmla="*/ 52388 w 1608138"/>
                <a:gd name="connsiteY86" fmla="*/ 342900 h 1075928"/>
                <a:gd name="connsiteX87" fmla="*/ 95250 w 1608138"/>
                <a:gd name="connsiteY87" fmla="*/ 271463 h 1075928"/>
                <a:gd name="connsiteX88" fmla="*/ 144463 w 1608138"/>
                <a:gd name="connsiteY88" fmla="*/ 204788 h 1075928"/>
                <a:gd name="connsiteX89" fmla="*/ 204788 w 1608138"/>
                <a:gd name="connsiteY89" fmla="*/ 146050 h 1075928"/>
                <a:gd name="connsiteX90" fmla="*/ 271463 w 1608138"/>
                <a:gd name="connsiteY90" fmla="*/ 96838 h 1075928"/>
                <a:gd name="connsiteX91" fmla="*/ 346075 w 1608138"/>
                <a:gd name="connsiteY91" fmla="*/ 63500 h 1075928"/>
                <a:gd name="connsiteX92" fmla="*/ 395288 w 1608138"/>
                <a:gd name="connsiteY92" fmla="*/ 49213 h 1075928"/>
                <a:gd name="connsiteX93" fmla="*/ 447675 w 1608138"/>
                <a:gd name="connsiteY93" fmla="*/ 36513 h 1075928"/>
                <a:gd name="connsiteX94" fmla="*/ 500063 w 1608138"/>
                <a:gd name="connsiteY94" fmla="*/ 28575 h 1075928"/>
                <a:gd name="connsiteX95" fmla="*/ 549275 w 1608138"/>
                <a:gd name="connsiteY95" fmla="*/ 17463 h 1075928"/>
                <a:gd name="connsiteX96" fmla="*/ 595313 w 1608138"/>
                <a:gd name="connsiteY96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49288 w 1608138"/>
                <a:gd name="connsiteY47" fmla="*/ 11113 h 1075928"/>
                <a:gd name="connsiteX48" fmla="*/ 658813 w 1608138"/>
                <a:gd name="connsiteY48" fmla="*/ 19050 h 1075928"/>
                <a:gd name="connsiteX49" fmla="*/ 663575 w 1608138"/>
                <a:gd name="connsiteY49" fmla="*/ 25400 h 1075928"/>
                <a:gd name="connsiteX50" fmla="*/ 676275 w 1608138"/>
                <a:gd name="connsiteY50" fmla="*/ 53975 h 1075928"/>
                <a:gd name="connsiteX51" fmla="*/ 676275 w 1608138"/>
                <a:gd name="connsiteY51" fmla="*/ 85725 h 1075928"/>
                <a:gd name="connsiteX52" fmla="*/ 666750 w 1608138"/>
                <a:gd name="connsiteY52" fmla="*/ 114300 h 1075928"/>
                <a:gd name="connsiteX53" fmla="*/ 649288 w 1608138"/>
                <a:gd name="connsiteY53" fmla="*/ 138113 h 1075928"/>
                <a:gd name="connsiteX54" fmla="*/ 617538 w 1608138"/>
                <a:gd name="connsiteY54" fmla="*/ 149225 h 1075928"/>
                <a:gd name="connsiteX55" fmla="*/ 585788 w 1608138"/>
                <a:gd name="connsiteY55" fmla="*/ 149225 h 1075928"/>
                <a:gd name="connsiteX56" fmla="*/ 550863 w 1608138"/>
                <a:gd name="connsiteY56" fmla="*/ 141288 h 1075928"/>
                <a:gd name="connsiteX57" fmla="*/ 517525 w 1608138"/>
                <a:gd name="connsiteY57" fmla="*/ 131763 h 1075928"/>
                <a:gd name="connsiteX58" fmla="*/ 479425 w 1608138"/>
                <a:gd name="connsiteY58" fmla="*/ 128588 h 1075928"/>
                <a:gd name="connsiteX59" fmla="*/ 441325 w 1608138"/>
                <a:gd name="connsiteY59" fmla="*/ 131763 h 1075928"/>
                <a:gd name="connsiteX60" fmla="*/ 360363 w 1608138"/>
                <a:gd name="connsiteY60" fmla="*/ 158750 h 1075928"/>
                <a:gd name="connsiteX61" fmla="*/ 292100 w 1608138"/>
                <a:gd name="connsiteY61" fmla="*/ 198438 h 1075928"/>
                <a:gd name="connsiteX62" fmla="*/ 231775 w 1608138"/>
                <a:gd name="connsiteY62" fmla="*/ 250825 h 1075928"/>
                <a:gd name="connsiteX63" fmla="*/ 182563 w 1608138"/>
                <a:gd name="connsiteY63" fmla="*/ 307975 h 1075928"/>
                <a:gd name="connsiteX64" fmla="*/ 141288 w 1608138"/>
                <a:gd name="connsiteY64" fmla="*/ 377825 h 1075928"/>
                <a:gd name="connsiteX65" fmla="*/ 109538 w 1608138"/>
                <a:gd name="connsiteY65" fmla="*/ 455613 h 1075928"/>
                <a:gd name="connsiteX66" fmla="*/ 98425 w 1608138"/>
                <a:gd name="connsiteY66" fmla="*/ 512763 h 1075928"/>
                <a:gd name="connsiteX67" fmla="*/ 92075 w 1608138"/>
                <a:gd name="connsiteY67" fmla="*/ 576263 h 1075928"/>
                <a:gd name="connsiteX68" fmla="*/ 95250 w 1608138"/>
                <a:gd name="connsiteY68" fmla="*/ 642938 h 1075928"/>
                <a:gd name="connsiteX69" fmla="*/ 101600 w 1608138"/>
                <a:gd name="connsiteY69" fmla="*/ 709613 h 1075928"/>
                <a:gd name="connsiteX70" fmla="*/ 109538 w 1608138"/>
                <a:gd name="connsiteY70" fmla="*/ 773113 h 1075928"/>
                <a:gd name="connsiteX71" fmla="*/ 123825 w 1608138"/>
                <a:gd name="connsiteY71" fmla="*/ 825500 h 1075928"/>
                <a:gd name="connsiteX72" fmla="*/ 161925 w 1608138"/>
                <a:gd name="connsiteY72" fmla="*/ 928688 h 1075928"/>
                <a:gd name="connsiteX73" fmla="*/ 207963 w 1608138"/>
                <a:gd name="connsiteY73" fmla="*/ 1030288 h 1075928"/>
                <a:gd name="connsiteX74" fmla="*/ 230783 w 1608138"/>
                <a:gd name="connsiteY74" fmla="*/ 1075928 h 1075928"/>
                <a:gd name="connsiteX75" fmla="*/ 119823 w 1608138"/>
                <a:gd name="connsiteY75" fmla="*/ 1075928 h 1075928"/>
                <a:gd name="connsiteX76" fmla="*/ 101600 w 1608138"/>
                <a:gd name="connsiteY76" fmla="*/ 1038225 h 1075928"/>
                <a:gd name="connsiteX77" fmla="*/ 60325 w 1608138"/>
                <a:gd name="connsiteY77" fmla="*/ 938213 h 1075928"/>
                <a:gd name="connsiteX78" fmla="*/ 28575 w 1608138"/>
                <a:gd name="connsiteY78" fmla="*/ 830263 h 1075928"/>
                <a:gd name="connsiteX79" fmla="*/ 14288 w 1608138"/>
                <a:gd name="connsiteY79" fmla="*/ 769938 h 1075928"/>
                <a:gd name="connsiteX80" fmla="*/ 6350 w 1608138"/>
                <a:gd name="connsiteY80" fmla="*/ 700088 h 1075928"/>
                <a:gd name="connsiteX81" fmla="*/ 0 w 1608138"/>
                <a:gd name="connsiteY81" fmla="*/ 628650 h 1075928"/>
                <a:gd name="connsiteX82" fmla="*/ 0 w 1608138"/>
                <a:gd name="connsiteY82" fmla="*/ 554038 h 1075928"/>
                <a:gd name="connsiteX83" fmla="*/ 9525 w 1608138"/>
                <a:gd name="connsiteY83" fmla="*/ 487363 h 1075928"/>
                <a:gd name="connsiteX84" fmla="*/ 23813 w 1608138"/>
                <a:gd name="connsiteY84" fmla="*/ 423863 h 1075928"/>
                <a:gd name="connsiteX85" fmla="*/ 52388 w 1608138"/>
                <a:gd name="connsiteY85" fmla="*/ 342900 h 1075928"/>
                <a:gd name="connsiteX86" fmla="*/ 95250 w 1608138"/>
                <a:gd name="connsiteY86" fmla="*/ 271463 h 1075928"/>
                <a:gd name="connsiteX87" fmla="*/ 144463 w 1608138"/>
                <a:gd name="connsiteY87" fmla="*/ 204788 h 1075928"/>
                <a:gd name="connsiteX88" fmla="*/ 204788 w 1608138"/>
                <a:gd name="connsiteY88" fmla="*/ 146050 h 1075928"/>
                <a:gd name="connsiteX89" fmla="*/ 271463 w 1608138"/>
                <a:gd name="connsiteY89" fmla="*/ 96838 h 1075928"/>
                <a:gd name="connsiteX90" fmla="*/ 346075 w 1608138"/>
                <a:gd name="connsiteY90" fmla="*/ 63500 h 1075928"/>
                <a:gd name="connsiteX91" fmla="*/ 395288 w 1608138"/>
                <a:gd name="connsiteY91" fmla="*/ 49213 h 1075928"/>
                <a:gd name="connsiteX92" fmla="*/ 447675 w 1608138"/>
                <a:gd name="connsiteY92" fmla="*/ 36513 h 1075928"/>
                <a:gd name="connsiteX93" fmla="*/ 500063 w 1608138"/>
                <a:gd name="connsiteY93" fmla="*/ 28575 h 1075928"/>
                <a:gd name="connsiteX94" fmla="*/ 549275 w 1608138"/>
                <a:gd name="connsiteY94" fmla="*/ 17463 h 1075928"/>
                <a:gd name="connsiteX95" fmla="*/ 595313 w 1608138"/>
                <a:gd name="connsiteY95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49288 w 1608138"/>
                <a:gd name="connsiteY47" fmla="*/ 11113 h 1075928"/>
                <a:gd name="connsiteX48" fmla="*/ 663575 w 1608138"/>
                <a:gd name="connsiteY48" fmla="*/ 25400 h 1075928"/>
                <a:gd name="connsiteX49" fmla="*/ 676275 w 1608138"/>
                <a:gd name="connsiteY49" fmla="*/ 53975 h 1075928"/>
                <a:gd name="connsiteX50" fmla="*/ 676275 w 1608138"/>
                <a:gd name="connsiteY50" fmla="*/ 85725 h 1075928"/>
                <a:gd name="connsiteX51" fmla="*/ 666750 w 1608138"/>
                <a:gd name="connsiteY51" fmla="*/ 114300 h 1075928"/>
                <a:gd name="connsiteX52" fmla="*/ 649288 w 1608138"/>
                <a:gd name="connsiteY52" fmla="*/ 138113 h 1075928"/>
                <a:gd name="connsiteX53" fmla="*/ 617538 w 1608138"/>
                <a:gd name="connsiteY53" fmla="*/ 149225 h 1075928"/>
                <a:gd name="connsiteX54" fmla="*/ 585788 w 1608138"/>
                <a:gd name="connsiteY54" fmla="*/ 149225 h 1075928"/>
                <a:gd name="connsiteX55" fmla="*/ 550863 w 1608138"/>
                <a:gd name="connsiteY55" fmla="*/ 141288 h 1075928"/>
                <a:gd name="connsiteX56" fmla="*/ 517525 w 1608138"/>
                <a:gd name="connsiteY56" fmla="*/ 131763 h 1075928"/>
                <a:gd name="connsiteX57" fmla="*/ 479425 w 1608138"/>
                <a:gd name="connsiteY57" fmla="*/ 128588 h 1075928"/>
                <a:gd name="connsiteX58" fmla="*/ 441325 w 1608138"/>
                <a:gd name="connsiteY58" fmla="*/ 131763 h 1075928"/>
                <a:gd name="connsiteX59" fmla="*/ 360363 w 1608138"/>
                <a:gd name="connsiteY59" fmla="*/ 158750 h 1075928"/>
                <a:gd name="connsiteX60" fmla="*/ 292100 w 1608138"/>
                <a:gd name="connsiteY60" fmla="*/ 198438 h 1075928"/>
                <a:gd name="connsiteX61" fmla="*/ 231775 w 1608138"/>
                <a:gd name="connsiteY61" fmla="*/ 250825 h 1075928"/>
                <a:gd name="connsiteX62" fmla="*/ 182563 w 1608138"/>
                <a:gd name="connsiteY62" fmla="*/ 307975 h 1075928"/>
                <a:gd name="connsiteX63" fmla="*/ 141288 w 1608138"/>
                <a:gd name="connsiteY63" fmla="*/ 377825 h 1075928"/>
                <a:gd name="connsiteX64" fmla="*/ 109538 w 1608138"/>
                <a:gd name="connsiteY64" fmla="*/ 455613 h 1075928"/>
                <a:gd name="connsiteX65" fmla="*/ 98425 w 1608138"/>
                <a:gd name="connsiteY65" fmla="*/ 512763 h 1075928"/>
                <a:gd name="connsiteX66" fmla="*/ 92075 w 1608138"/>
                <a:gd name="connsiteY66" fmla="*/ 576263 h 1075928"/>
                <a:gd name="connsiteX67" fmla="*/ 95250 w 1608138"/>
                <a:gd name="connsiteY67" fmla="*/ 642938 h 1075928"/>
                <a:gd name="connsiteX68" fmla="*/ 101600 w 1608138"/>
                <a:gd name="connsiteY68" fmla="*/ 709613 h 1075928"/>
                <a:gd name="connsiteX69" fmla="*/ 109538 w 1608138"/>
                <a:gd name="connsiteY69" fmla="*/ 773113 h 1075928"/>
                <a:gd name="connsiteX70" fmla="*/ 123825 w 1608138"/>
                <a:gd name="connsiteY70" fmla="*/ 825500 h 1075928"/>
                <a:gd name="connsiteX71" fmla="*/ 161925 w 1608138"/>
                <a:gd name="connsiteY71" fmla="*/ 928688 h 1075928"/>
                <a:gd name="connsiteX72" fmla="*/ 207963 w 1608138"/>
                <a:gd name="connsiteY72" fmla="*/ 1030288 h 1075928"/>
                <a:gd name="connsiteX73" fmla="*/ 230783 w 1608138"/>
                <a:gd name="connsiteY73" fmla="*/ 1075928 h 1075928"/>
                <a:gd name="connsiteX74" fmla="*/ 119823 w 1608138"/>
                <a:gd name="connsiteY74" fmla="*/ 1075928 h 1075928"/>
                <a:gd name="connsiteX75" fmla="*/ 101600 w 1608138"/>
                <a:gd name="connsiteY75" fmla="*/ 1038225 h 1075928"/>
                <a:gd name="connsiteX76" fmla="*/ 60325 w 1608138"/>
                <a:gd name="connsiteY76" fmla="*/ 938213 h 1075928"/>
                <a:gd name="connsiteX77" fmla="*/ 28575 w 1608138"/>
                <a:gd name="connsiteY77" fmla="*/ 830263 h 1075928"/>
                <a:gd name="connsiteX78" fmla="*/ 14288 w 1608138"/>
                <a:gd name="connsiteY78" fmla="*/ 769938 h 1075928"/>
                <a:gd name="connsiteX79" fmla="*/ 6350 w 1608138"/>
                <a:gd name="connsiteY79" fmla="*/ 700088 h 1075928"/>
                <a:gd name="connsiteX80" fmla="*/ 0 w 1608138"/>
                <a:gd name="connsiteY80" fmla="*/ 628650 h 1075928"/>
                <a:gd name="connsiteX81" fmla="*/ 0 w 1608138"/>
                <a:gd name="connsiteY81" fmla="*/ 554038 h 1075928"/>
                <a:gd name="connsiteX82" fmla="*/ 9525 w 1608138"/>
                <a:gd name="connsiteY82" fmla="*/ 487363 h 1075928"/>
                <a:gd name="connsiteX83" fmla="*/ 23813 w 1608138"/>
                <a:gd name="connsiteY83" fmla="*/ 423863 h 1075928"/>
                <a:gd name="connsiteX84" fmla="*/ 52388 w 1608138"/>
                <a:gd name="connsiteY84" fmla="*/ 342900 h 1075928"/>
                <a:gd name="connsiteX85" fmla="*/ 95250 w 1608138"/>
                <a:gd name="connsiteY85" fmla="*/ 271463 h 1075928"/>
                <a:gd name="connsiteX86" fmla="*/ 144463 w 1608138"/>
                <a:gd name="connsiteY86" fmla="*/ 204788 h 1075928"/>
                <a:gd name="connsiteX87" fmla="*/ 204788 w 1608138"/>
                <a:gd name="connsiteY87" fmla="*/ 146050 h 1075928"/>
                <a:gd name="connsiteX88" fmla="*/ 271463 w 1608138"/>
                <a:gd name="connsiteY88" fmla="*/ 96838 h 1075928"/>
                <a:gd name="connsiteX89" fmla="*/ 346075 w 1608138"/>
                <a:gd name="connsiteY89" fmla="*/ 63500 h 1075928"/>
                <a:gd name="connsiteX90" fmla="*/ 395288 w 1608138"/>
                <a:gd name="connsiteY90" fmla="*/ 49213 h 1075928"/>
                <a:gd name="connsiteX91" fmla="*/ 447675 w 1608138"/>
                <a:gd name="connsiteY91" fmla="*/ 36513 h 1075928"/>
                <a:gd name="connsiteX92" fmla="*/ 500063 w 1608138"/>
                <a:gd name="connsiteY92" fmla="*/ 28575 h 1075928"/>
                <a:gd name="connsiteX93" fmla="*/ 549275 w 1608138"/>
                <a:gd name="connsiteY93" fmla="*/ 17463 h 1075928"/>
                <a:gd name="connsiteX94" fmla="*/ 595313 w 1608138"/>
                <a:gd name="connsiteY94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63575 w 1608138"/>
                <a:gd name="connsiteY47" fmla="*/ 25400 h 1075928"/>
                <a:gd name="connsiteX48" fmla="*/ 676275 w 1608138"/>
                <a:gd name="connsiteY48" fmla="*/ 53975 h 1075928"/>
                <a:gd name="connsiteX49" fmla="*/ 676275 w 1608138"/>
                <a:gd name="connsiteY49" fmla="*/ 85725 h 1075928"/>
                <a:gd name="connsiteX50" fmla="*/ 666750 w 1608138"/>
                <a:gd name="connsiteY50" fmla="*/ 114300 h 1075928"/>
                <a:gd name="connsiteX51" fmla="*/ 649288 w 1608138"/>
                <a:gd name="connsiteY51" fmla="*/ 138113 h 1075928"/>
                <a:gd name="connsiteX52" fmla="*/ 617538 w 1608138"/>
                <a:gd name="connsiteY52" fmla="*/ 149225 h 1075928"/>
                <a:gd name="connsiteX53" fmla="*/ 585788 w 1608138"/>
                <a:gd name="connsiteY53" fmla="*/ 149225 h 1075928"/>
                <a:gd name="connsiteX54" fmla="*/ 550863 w 1608138"/>
                <a:gd name="connsiteY54" fmla="*/ 141288 h 1075928"/>
                <a:gd name="connsiteX55" fmla="*/ 517525 w 1608138"/>
                <a:gd name="connsiteY55" fmla="*/ 131763 h 1075928"/>
                <a:gd name="connsiteX56" fmla="*/ 479425 w 1608138"/>
                <a:gd name="connsiteY56" fmla="*/ 128588 h 1075928"/>
                <a:gd name="connsiteX57" fmla="*/ 441325 w 1608138"/>
                <a:gd name="connsiteY57" fmla="*/ 131763 h 1075928"/>
                <a:gd name="connsiteX58" fmla="*/ 360363 w 1608138"/>
                <a:gd name="connsiteY58" fmla="*/ 158750 h 1075928"/>
                <a:gd name="connsiteX59" fmla="*/ 292100 w 1608138"/>
                <a:gd name="connsiteY59" fmla="*/ 198438 h 1075928"/>
                <a:gd name="connsiteX60" fmla="*/ 231775 w 1608138"/>
                <a:gd name="connsiteY60" fmla="*/ 250825 h 1075928"/>
                <a:gd name="connsiteX61" fmla="*/ 182563 w 1608138"/>
                <a:gd name="connsiteY61" fmla="*/ 307975 h 1075928"/>
                <a:gd name="connsiteX62" fmla="*/ 141288 w 1608138"/>
                <a:gd name="connsiteY62" fmla="*/ 377825 h 1075928"/>
                <a:gd name="connsiteX63" fmla="*/ 109538 w 1608138"/>
                <a:gd name="connsiteY63" fmla="*/ 455613 h 1075928"/>
                <a:gd name="connsiteX64" fmla="*/ 98425 w 1608138"/>
                <a:gd name="connsiteY64" fmla="*/ 512763 h 1075928"/>
                <a:gd name="connsiteX65" fmla="*/ 92075 w 1608138"/>
                <a:gd name="connsiteY65" fmla="*/ 576263 h 1075928"/>
                <a:gd name="connsiteX66" fmla="*/ 95250 w 1608138"/>
                <a:gd name="connsiteY66" fmla="*/ 642938 h 1075928"/>
                <a:gd name="connsiteX67" fmla="*/ 101600 w 1608138"/>
                <a:gd name="connsiteY67" fmla="*/ 709613 h 1075928"/>
                <a:gd name="connsiteX68" fmla="*/ 109538 w 1608138"/>
                <a:gd name="connsiteY68" fmla="*/ 773113 h 1075928"/>
                <a:gd name="connsiteX69" fmla="*/ 123825 w 1608138"/>
                <a:gd name="connsiteY69" fmla="*/ 825500 h 1075928"/>
                <a:gd name="connsiteX70" fmla="*/ 161925 w 1608138"/>
                <a:gd name="connsiteY70" fmla="*/ 928688 h 1075928"/>
                <a:gd name="connsiteX71" fmla="*/ 207963 w 1608138"/>
                <a:gd name="connsiteY71" fmla="*/ 1030288 h 1075928"/>
                <a:gd name="connsiteX72" fmla="*/ 230783 w 1608138"/>
                <a:gd name="connsiteY72" fmla="*/ 1075928 h 1075928"/>
                <a:gd name="connsiteX73" fmla="*/ 119823 w 1608138"/>
                <a:gd name="connsiteY73" fmla="*/ 1075928 h 1075928"/>
                <a:gd name="connsiteX74" fmla="*/ 101600 w 1608138"/>
                <a:gd name="connsiteY74" fmla="*/ 1038225 h 1075928"/>
                <a:gd name="connsiteX75" fmla="*/ 60325 w 1608138"/>
                <a:gd name="connsiteY75" fmla="*/ 938213 h 1075928"/>
                <a:gd name="connsiteX76" fmla="*/ 28575 w 1608138"/>
                <a:gd name="connsiteY76" fmla="*/ 830263 h 1075928"/>
                <a:gd name="connsiteX77" fmla="*/ 14288 w 1608138"/>
                <a:gd name="connsiteY77" fmla="*/ 769938 h 1075928"/>
                <a:gd name="connsiteX78" fmla="*/ 6350 w 1608138"/>
                <a:gd name="connsiteY78" fmla="*/ 700088 h 1075928"/>
                <a:gd name="connsiteX79" fmla="*/ 0 w 1608138"/>
                <a:gd name="connsiteY79" fmla="*/ 628650 h 1075928"/>
                <a:gd name="connsiteX80" fmla="*/ 0 w 1608138"/>
                <a:gd name="connsiteY80" fmla="*/ 554038 h 1075928"/>
                <a:gd name="connsiteX81" fmla="*/ 9525 w 1608138"/>
                <a:gd name="connsiteY81" fmla="*/ 487363 h 1075928"/>
                <a:gd name="connsiteX82" fmla="*/ 23813 w 1608138"/>
                <a:gd name="connsiteY82" fmla="*/ 423863 h 1075928"/>
                <a:gd name="connsiteX83" fmla="*/ 52388 w 1608138"/>
                <a:gd name="connsiteY83" fmla="*/ 342900 h 1075928"/>
                <a:gd name="connsiteX84" fmla="*/ 95250 w 1608138"/>
                <a:gd name="connsiteY84" fmla="*/ 271463 h 1075928"/>
                <a:gd name="connsiteX85" fmla="*/ 144463 w 1608138"/>
                <a:gd name="connsiteY85" fmla="*/ 204788 h 1075928"/>
                <a:gd name="connsiteX86" fmla="*/ 204788 w 1608138"/>
                <a:gd name="connsiteY86" fmla="*/ 146050 h 1075928"/>
                <a:gd name="connsiteX87" fmla="*/ 271463 w 1608138"/>
                <a:gd name="connsiteY87" fmla="*/ 96838 h 1075928"/>
                <a:gd name="connsiteX88" fmla="*/ 346075 w 1608138"/>
                <a:gd name="connsiteY88" fmla="*/ 63500 h 1075928"/>
                <a:gd name="connsiteX89" fmla="*/ 395288 w 1608138"/>
                <a:gd name="connsiteY89" fmla="*/ 49213 h 1075928"/>
                <a:gd name="connsiteX90" fmla="*/ 447675 w 1608138"/>
                <a:gd name="connsiteY90" fmla="*/ 36513 h 1075928"/>
                <a:gd name="connsiteX91" fmla="*/ 500063 w 1608138"/>
                <a:gd name="connsiteY91" fmla="*/ 28575 h 1075928"/>
                <a:gd name="connsiteX92" fmla="*/ 549275 w 1608138"/>
                <a:gd name="connsiteY92" fmla="*/ 17463 h 1075928"/>
                <a:gd name="connsiteX93" fmla="*/ 595313 w 1608138"/>
                <a:gd name="connsiteY93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44525 w 1608138"/>
                <a:gd name="connsiteY46" fmla="*/ 7938 h 1075928"/>
                <a:gd name="connsiteX47" fmla="*/ 663575 w 1608138"/>
                <a:gd name="connsiteY47" fmla="*/ 25400 h 1075928"/>
                <a:gd name="connsiteX48" fmla="*/ 676275 w 1608138"/>
                <a:gd name="connsiteY48" fmla="*/ 53975 h 1075928"/>
                <a:gd name="connsiteX49" fmla="*/ 676275 w 1608138"/>
                <a:gd name="connsiteY49" fmla="*/ 85725 h 1075928"/>
                <a:gd name="connsiteX50" fmla="*/ 666750 w 1608138"/>
                <a:gd name="connsiteY50" fmla="*/ 114300 h 1075928"/>
                <a:gd name="connsiteX51" fmla="*/ 649288 w 1608138"/>
                <a:gd name="connsiteY51" fmla="*/ 138113 h 1075928"/>
                <a:gd name="connsiteX52" fmla="*/ 617538 w 1608138"/>
                <a:gd name="connsiteY52" fmla="*/ 149225 h 1075928"/>
                <a:gd name="connsiteX53" fmla="*/ 585788 w 1608138"/>
                <a:gd name="connsiteY53" fmla="*/ 149225 h 1075928"/>
                <a:gd name="connsiteX54" fmla="*/ 550863 w 1608138"/>
                <a:gd name="connsiteY54" fmla="*/ 141288 h 1075928"/>
                <a:gd name="connsiteX55" fmla="*/ 517525 w 1608138"/>
                <a:gd name="connsiteY55" fmla="*/ 131763 h 1075928"/>
                <a:gd name="connsiteX56" fmla="*/ 479425 w 1608138"/>
                <a:gd name="connsiteY56" fmla="*/ 128588 h 1075928"/>
                <a:gd name="connsiteX57" fmla="*/ 441325 w 1608138"/>
                <a:gd name="connsiteY57" fmla="*/ 131763 h 1075928"/>
                <a:gd name="connsiteX58" fmla="*/ 360363 w 1608138"/>
                <a:gd name="connsiteY58" fmla="*/ 158750 h 1075928"/>
                <a:gd name="connsiteX59" fmla="*/ 292100 w 1608138"/>
                <a:gd name="connsiteY59" fmla="*/ 198438 h 1075928"/>
                <a:gd name="connsiteX60" fmla="*/ 231775 w 1608138"/>
                <a:gd name="connsiteY60" fmla="*/ 250825 h 1075928"/>
                <a:gd name="connsiteX61" fmla="*/ 182563 w 1608138"/>
                <a:gd name="connsiteY61" fmla="*/ 307975 h 1075928"/>
                <a:gd name="connsiteX62" fmla="*/ 141288 w 1608138"/>
                <a:gd name="connsiteY62" fmla="*/ 377825 h 1075928"/>
                <a:gd name="connsiteX63" fmla="*/ 109538 w 1608138"/>
                <a:gd name="connsiteY63" fmla="*/ 455613 h 1075928"/>
                <a:gd name="connsiteX64" fmla="*/ 98425 w 1608138"/>
                <a:gd name="connsiteY64" fmla="*/ 512763 h 1075928"/>
                <a:gd name="connsiteX65" fmla="*/ 92075 w 1608138"/>
                <a:gd name="connsiteY65" fmla="*/ 576263 h 1075928"/>
                <a:gd name="connsiteX66" fmla="*/ 95250 w 1608138"/>
                <a:gd name="connsiteY66" fmla="*/ 642938 h 1075928"/>
                <a:gd name="connsiteX67" fmla="*/ 101600 w 1608138"/>
                <a:gd name="connsiteY67" fmla="*/ 709613 h 1075928"/>
                <a:gd name="connsiteX68" fmla="*/ 109538 w 1608138"/>
                <a:gd name="connsiteY68" fmla="*/ 773113 h 1075928"/>
                <a:gd name="connsiteX69" fmla="*/ 123825 w 1608138"/>
                <a:gd name="connsiteY69" fmla="*/ 825500 h 1075928"/>
                <a:gd name="connsiteX70" fmla="*/ 161925 w 1608138"/>
                <a:gd name="connsiteY70" fmla="*/ 928688 h 1075928"/>
                <a:gd name="connsiteX71" fmla="*/ 207963 w 1608138"/>
                <a:gd name="connsiteY71" fmla="*/ 1030288 h 1075928"/>
                <a:gd name="connsiteX72" fmla="*/ 230783 w 1608138"/>
                <a:gd name="connsiteY72" fmla="*/ 1075928 h 1075928"/>
                <a:gd name="connsiteX73" fmla="*/ 119823 w 1608138"/>
                <a:gd name="connsiteY73" fmla="*/ 1075928 h 1075928"/>
                <a:gd name="connsiteX74" fmla="*/ 101600 w 1608138"/>
                <a:gd name="connsiteY74" fmla="*/ 1038225 h 1075928"/>
                <a:gd name="connsiteX75" fmla="*/ 60325 w 1608138"/>
                <a:gd name="connsiteY75" fmla="*/ 938213 h 1075928"/>
                <a:gd name="connsiteX76" fmla="*/ 28575 w 1608138"/>
                <a:gd name="connsiteY76" fmla="*/ 830263 h 1075928"/>
                <a:gd name="connsiteX77" fmla="*/ 14288 w 1608138"/>
                <a:gd name="connsiteY77" fmla="*/ 769938 h 1075928"/>
                <a:gd name="connsiteX78" fmla="*/ 6350 w 1608138"/>
                <a:gd name="connsiteY78" fmla="*/ 700088 h 1075928"/>
                <a:gd name="connsiteX79" fmla="*/ 0 w 1608138"/>
                <a:gd name="connsiteY79" fmla="*/ 628650 h 1075928"/>
                <a:gd name="connsiteX80" fmla="*/ 0 w 1608138"/>
                <a:gd name="connsiteY80" fmla="*/ 554038 h 1075928"/>
                <a:gd name="connsiteX81" fmla="*/ 9525 w 1608138"/>
                <a:gd name="connsiteY81" fmla="*/ 487363 h 1075928"/>
                <a:gd name="connsiteX82" fmla="*/ 23813 w 1608138"/>
                <a:gd name="connsiteY82" fmla="*/ 423863 h 1075928"/>
                <a:gd name="connsiteX83" fmla="*/ 52388 w 1608138"/>
                <a:gd name="connsiteY83" fmla="*/ 342900 h 1075928"/>
                <a:gd name="connsiteX84" fmla="*/ 95250 w 1608138"/>
                <a:gd name="connsiteY84" fmla="*/ 271463 h 1075928"/>
                <a:gd name="connsiteX85" fmla="*/ 144463 w 1608138"/>
                <a:gd name="connsiteY85" fmla="*/ 204788 h 1075928"/>
                <a:gd name="connsiteX86" fmla="*/ 204788 w 1608138"/>
                <a:gd name="connsiteY86" fmla="*/ 146050 h 1075928"/>
                <a:gd name="connsiteX87" fmla="*/ 271463 w 1608138"/>
                <a:gd name="connsiteY87" fmla="*/ 96838 h 1075928"/>
                <a:gd name="connsiteX88" fmla="*/ 346075 w 1608138"/>
                <a:gd name="connsiteY88" fmla="*/ 63500 h 1075928"/>
                <a:gd name="connsiteX89" fmla="*/ 395288 w 1608138"/>
                <a:gd name="connsiteY89" fmla="*/ 49213 h 1075928"/>
                <a:gd name="connsiteX90" fmla="*/ 447675 w 1608138"/>
                <a:gd name="connsiteY90" fmla="*/ 36513 h 1075928"/>
                <a:gd name="connsiteX91" fmla="*/ 500063 w 1608138"/>
                <a:gd name="connsiteY91" fmla="*/ 28575 h 1075928"/>
                <a:gd name="connsiteX92" fmla="*/ 549275 w 1608138"/>
                <a:gd name="connsiteY92" fmla="*/ 17463 h 1075928"/>
                <a:gd name="connsiteX93" fmla="*/ 595313 w 1608138"/>
                <a:gd name="connsiteY93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63575 w 1608138"/>
                <a:gd name="connsiteY46" fmla="*/ 25400 h 1075928"/>
                <a:gd name="connsiteX47" fmla="*/ 676275 w 1608138"/>
                <a:gd name="connsiteY47" fmla="*/ 53975 h 1075928"/>
                <a:gd name="connsiteX48" fmla="*/ 676275 w 1608138"/>
                <a:gd name="connsiteY48" fmla="*/ 85725 h 1075928"/>
                <a:gd name="connsiteX49" fmla="*/ 666750 w 1608138"/>
                <a:gd name="connsiteY49" fmla="*/ 114300 h 1075928"/>
                <a:gd name="connsiteX50" fmla="*/ 649288 w 1608138"/>
                <a:gd name="connsiteY50" fmla="*/ 138113 h 1075928"/>
                <a:gd name="connsiteX51" fmla="*/ 617538 w 1608138"/>
                <a:gd name="connsiteY51" fmla="*/ 149225 h 1075928"/>
                <a:gd name="connsiteX52" fmla="*/ 585788 w 1608138"/>
                <a:gd name="connsiteY52" fmla="*/ 149225 h 1075928"/>
                <a:gd name="connsiteX53" fmla="*/ 550863 w 1608138"/>
                <a:gd name="connsiteY53" fmla="*/ 141288 h 1075928"/>
                <a:gd name="connsiteX54" fmla="*/ 517525 w 1608138"/>
                <a:gd name="connsiteY54" fmla="*/ 131763 h 1075928"/>
                <a:gd name="connsiteX55" fmla="*/ 479425 w 1608138"/>
                <a:gd name="connsiteY55" fmla="*/ 128588 h 1075928"/>
                <a:gd name="connsiteX56" fmla="*/ 441325 w 1608138"/>
                <a:gd name="connsiteY56" fmla="*/ 131763 h 1075928"/>
                <a:gd name="connsiteX57" fmla="*/ 360363 w 1608138"/>
                <a:gd name="connsiteY57" fmla="*/ 158750 h 1075928"/>
                <a:gd name="connsiteX58" fmla="*/ 292100 w 1608138"/>
                <a:gd name="connsiteY58" fmla="*/ 198438 h 1075928"/>
                <a:gd name="connsiteX59" fmla="*/ 231775 w 1608138"/>
                <a:gd name="connsiteY59" fmla="*/ 250825 h 1075928"/>
                <a:gd name="connsiteX60" fmla="*/ 182563 w 1608138"/>
                <a:gd name="connsiteY60" fmla="*/ 307975 h 1075928"/>
                <a:gd name="connsiteX61" fmla="*/ 141288 w 1608138"/>
                <a:gd name="connsiteY61" fmla="*/ 377825 h 1075928"/>
                <a:gd name="connsiteX62" fmla="*/ 109538 w 1608138"/>
                <a:gd name="connsiteY62" fmla="*/ 455613 h 1075928"/>
                <a:gd name="connsiteX63" fmla="*/ 98425 w 1608138"/>
                <a:gd name="connsiteY63" fmla="*/ 512763 h 1075928"/>
                <a:gd name="connsiteX64" fmla="*/ 92075 w 1608138"/>
                <a:gd name="connsiteY64" fmla="*/ 576263 h 1075928"/>
                <a:gd name="connsiteX65" fmla="*/ 95250 w 1608138"/>
                <a:gd name="connsiteY65" fmla="*/ 642938 h 1075928"/>
                <a:gd name="connsiteX66" fmla="*/ 101600 w 1608138"/>
                <a:gd name="connsiteY66" fmla="*/ 709613 h 1075928"/>
                <a:gd name="connsiteX67" fmla="*/ 109538 w 1608138"/>
                <a:gd name="connsiteY67" fmla="*/ 773113 h 1075928"/>
                <a:gd name="connsiteX68" fmla="*/ 123825 w 1608138"/>
                <a:gd name="connsiteY68" fmla="*/ 825500 h 1075928"/>
                <a:gd name="connsiteX69" fmla="*/ 161925 w 1608138"/>
                <a:gd name="connsiteY69" fmla="*/ 928688 h 1075928"/>
                <a:gd name="connsiteX70" fmla="*/ 207963 w 1608138"/>
                <a:gd name="connsiteY70" fmla="*/ 1030288 h 1075928"/>
                <a:gd name="connsiteX71" fmla="*/ 230783 w 1608138"/>
                <a:gd name="connsiteY71" fmla="*/ 1075928 h 1075928"/>
                <a:gd name="connsiteX72" fmla="*/ 119823 w 1608138"/>
                <a:gd name="connsiteY72" fmla="*/ 1075928 h 1075928"/>
                <a:gd name="connsiteX73" fmla="*/ 101600 w 1608138"/>
                <a:gd name="connsiteY73" fmla="*/ 1038225 h 1075928"/>
                <a:gd name="connsiteX74" fmla="*/ 60325 w 1608138"/>
                <a:gd name="connsiteY74" fmla="*/ 938213 h 1075928"/>
                <a:gd name="connsiteX75" fmla="*/ 28575 w 1608138"/>
                <a:gd name="connsiteY75" fmla="*/ 830263 h 1075928"/>
                <a:gd name="connsiteX76" fmla="*/ 14288 w 1608138"/>
                <a:gd name="connsiteY76" fmla="*/ 769938 h 1075928"/>
                <a:gd name="connsiteX77" fmla="*/ 6350 w 1608138"/>
                <a:gd name="connsiteY77" fmla="*/ 700088 h 1075928"/>
                <a:gd name="connsiteX78" fmla="*/ 0 w 1608138"/>
                <a:gd name="connsiteY78" fmla="*/ 628650 h 1075928"/>
                <a:gd name="connsiteX79" fmla="*/ 0 w 1608138"/>
                <a:gd name="connsiteY79" fmla="*/ 554038 h 1075928"/>
                <a:gd name="connsiteX80" fmla="*/ 9525 w 1608138"/>
                <a:gd name="connsiteY80" fmla="*/ 487363 h 1075928"/>
                <a:gd name="connsiteX81" fmla="*/ 23813 w 1608138"/>
                <a:gd name="connsiteY81" fmla="*/ 423863 h 1075928"/>
                <a:gd name="connsiteX82" fmla="*/ 52388 w 1608138"/>
                <a:gd name="connsiteY82" fmla="*/ 342900 h 1075928"/>
                <a:gd name="connsiteX83" fmla="*/ 95250 w 1608138"/>
                <a:gd name="connsiteY83" fmla="*/ 271463 h 1075928"/>
                <a:gd name="connsiteX84" fmla="*/ 144463 w 1608138"/>
                <a:gd name="connsiteY84" fmla="*/ 204788 h 1075928"/>
                <a:gd name="connsiteX85" fmla="*/ 204788 w 1608138"/>
                <a:gd name="connsiteY85" fmla="*/ 146050 h 1075928"/>
                <a:gd name="connsiteX86" fmla="*/ 271463 w 1608138"/>
                <a:gd name="connsiteY86" fmla="*/ 96838 h 1075928"/>
                <a:gd name="connsiteX87" fmla="*/ 346075 w 1608138"/>
                <a:gd name="connsiteY87" fmla="*/ 63500 h 1075928"/>
                <a:gd name="connsiteX88" fmla="*/ 395288 w 1608138"/>
                <a:gd name="connsiteY88" fmla="*/ 49213 h 1075928"/>
                <a:gd name="connsiteX89" fmla="*/ 447675 w 1608138"/>
                <a:gd name="connsiteY89" fmla="*/ 36513 h 1075928"/>
                <a:gd name="connsiteX90" fmla="*/ 500063 w 1608138"/>
                <a:gd name="connsiteY90" fmla="*/ 28575 h 1075928"/>
                <a:gd name="connsiteX91" fmla="*/ 549275 w 1608138"/>
                <a:gd name="connsiteY91" fmla="*/ 17463 h 1075928"/>
                <a:gd name="connsiteX92" fmla="*/ 595313 w 1608138"/>
                <a:gd name="connsiteY92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63575 w 1608138"/>
                <a:gd name="connsiteY46" fmla="*/ 25400 h 1075928"/>
                <a:gd name="connsiteX47" fmla="*/ 676275 w 1608138"/>
                <a:gd name="connsiteY47" fmla="*/ 53975 h 1075928"/>
                <a:gd name="connsiteX48" fmla="*/ 666750 w 1608138"/>
                <a:gd name="connsiteY48" fmla="*/ 114300 h 1075928"/>
                <a:gd name="connsiteX49" fmla="*/ 649288 w 1608138"/>
                <a:gd name="connsiteY49" fmla="*/ 138113 h 1075928"/>
                <a:gd name="connsiteX50" fmla="*/ 617538 w 1608138"/>
                <a:gd name="connsiteY50" fmla="*/ 149225 h 1075928"/>
                <a:gd name="connsiteX51" fmla="*/ 585788 w 1608138"/>
                <a:gd name="connsiteY51" fmla="*/ 149225 h 1075928"/>
                <a:gd name="connsiteX52" fmla="*/ 550863 w 1608138"/>
                <a:gd name="connsiteY52" fmla="*/ 141288 h 1075928"/>
                <a:gd name="connsiteX53" fmla="*/ 517525 w 1608138"/>
                <a:gd name="connsiteY53" fmla="*/ 131763 h 1075928"/>
                <a:gd name="connsiteX54" fmla="*/ 479425 w 1608138"/>
                <a:gd name="connsiteY54" fmla="*/ 128588 h 1075928"/>
                <a:gd name="connsiteX55" fmla="*/ 441325 w 1608138"/>
                <a:gd name="connsiteY55" fmla="*/ 131763 h 1075928"/>
                <a:gd name="connsiteX56" fmla="*/ 360363 w 1608138"/>
                <a:gd name="connsiteY56" fmla="*/ 158750 h 1075928"/>
                <a:gd name="connsiteX57" fmla="*/ 292100 w 1608138"/>
                <a:gd name="connsiteY57" fmla="*/ 198438 h 1075928"/>
                <a:gd name="connsiteX58" fmla="*/ 231775 w 1608138"/>
                <a:gd name="connsiteY58" fmla="*/ 250825 h 1075928"/>
                <a:gd name="connsiteX59" fmla="*/ 182563 w 1608138"/>
                <a:gd name="connsiteY59" fmla="*/ 307975 h 1075928"/>
                <a:gd name="connsiteX60" fmla="*/ 141288 w 1608138"/>
                <a:gd name="connsiteY60" fmla="*/ 377825 h 1075928"/>
                <a:gd name="connsiteX61" fmla="*/ 109538 w 1608138"/>
                <a:gd name="connsiteY61" fmla="*/ 455613 h 1075928"/>
                <a:gd name="connsiteX62" fmla="*/ 98425 w 1608138"/>
                <a:gd name="connsiteY62" fmla="*/ 512763 h 1075928"/>
                <a:gd name="connsiteX63" fmla="*/ 92075 w 1608138"/>
                <a:gd name="connsiteY63" fmla="*/ 576263 h 1075928"/>
                <a:gd name="connsiteX64" fmla="*/ 95250 w 1608138"/>
                <a:gd name="connsiteY64" fmla="*/ 642938 h 1075928"/>
                <a:gd name="connsiteX65" fmla="*/ 101600 w 1608138"/>
                <a:gd name="connsiteY65" fmla="*/ 709613 h 1075928"/>
                <a:gd name="connsiteX66" fmla="*/ 109538 w 1608138"/>
                <a:gd name="connsiteY66" fmla="*/ 773113 h 1075928"/>
                <a:gd name="connsiteX67" fmla="*/ 123825 w 1608138"/>
                <a:gd name="connsiteY67" fmla="*/ 825500 h 1075928"/>
                <a:gd name="connsiteX68" fmla="*/ 161925 w 1608138"/>
                <a:gd name="connsiteY68" fmla="*/ 928688 h 1075928"/>
                <a:gd name="connsiteX69" fmla="*/ 207963 w 1608138"/>
                <a:gd name="connsiteY69" fmla="*/ 1030288 h 1075928"/>
                <a:gd name="connsiteX70" fmla="*/ 230783 w 1608138"/>
                <a:gd name="connsiteY70" fmla="*/ 1075928 h 1075928"/>
                <a:gd name="connsiteX71" fmla="*/ 119823 w 1608138"/>
                <a:gd name="connsiteY71" fmla="*/ 1075928 h 1075928"/>
                <a:gd name="connsiteX72" fmla="*/ 101600 w 1608138"/>
                <a:gd name="connsiteY72" fmla="*/ 1038225 h 1075928"/>
                <a:gd name="connsiteX73" fmla="*/ 60325 w 1608138"/>
                <a:gd name="connsiteY73" fmla="*/ 938213 h 1075928"/>
                <a:gd name="connsiteX74" fmla="*/ 28575 w 1608138"/>
                <a:gd name="connsiteY74" fmla="*/ 830263 h 1075928"/>
                <a:gd name="connsiteX75" fmla="*/ 14288 w 1608138"/>
                <a:gd name="connsiteY75" fmla="*/ 769938 h 1075928"/>
                <a:gd name="connsiteX76" fmla="*/ 6350 w 1608138"/>
                <a:gd name="connsiteY76" fmla="*/ 700088 h 1075928"/>
                <a:gd name="connsiteX77" fmla="*/ 0 w 1608138"/>
                <a:gd name="connsiteY77" fmla="*/ 628650 h 1075928"/>
                <a:gd name="connsiteX78" fmla="*/ 0 w 1608138"/>
                <a:gd name="connsiteY78" fmla="*/ 554038 h 1075928"/>
                <a:gd name="connsiteX79" fmla="*/ 9525 w 1608138"/>
                <a:gd name="connsiteY79" fmla="*/ 487363 h 1075928"/>
                <a:gd name="connsiteX80" fmla="*/ 23813 w 1608138"/>
                <a:gd name="connsiteY80" fmla="*/ 423863 h 1075928"/>
                <a:gd name="connsiteX81" fmla="*/ 52388 w 1608138"/>
                <a:gd name="connsiteY81" fmla="*/ 342900 h 1075928"/>
                <a:gd name="connsiteX82" fmla="*/ 95250 w 1608138"/>
                <a:gd name="connsiteY82" fmla="*/ 271463 h 1075928"/>
                <a:gd name="connsiteX83" fmla="*/ 144463 w 1608138"/>
                <a:gd name="connsiteY83" fmla="*/ 204788 h 1075928"/>
                <a:gd name="connsiteX84" fmla="*/ 204788 w 1608138"/>
                <a:gd name="connsiteY84" fmla="*/ 146050 h 1075928"/>
                <a:gd name="connsiteX85" fmla="*/ 271463 w 1608138"/>
                <a:gd name="connsiteY85" fmla="*/ 96838 h 1075928"/>
                <a:gd name="connsiteX86" fmla="*/ 346075 w 1608138"/>
                <a:gd name="connsiteY86" fmla="*/ 63500 h 1075928"/>
                <a:gd name="connsiteX87" fmla="*/ 395288 w 1608138"/>
                <a:gd name="connsiteY87" fmla="*/ 49213 h 1075928"/>
                <a:gd name="connsiteX88" fmla="*/ 447675 w 1608138"/>
                <a:gd name="connsiteY88" fmla="*/ 36513 h 1075928"/>
                <a:gd name="connsiteX89" fmla="*/ 500063 w 1608138"/>
                <a:gd name="connsiteY89" fmla="*/ 28575 h 1075928"/>
                <a:gd name="connsiteX90" fmla="*/ 549275 w 1608138"/>
                <a:gd name="connsiteY90" fmla="*/ 17463 h 1075928"/>
                <a:gd name="connsiteX91" fmla="*/ 595313 w 1608138"/>
                <a:gd name="connsiteY91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76275 w 1608138"/>
                <a:gd name="connsiteY46" fmla="*/ 53975 h 1075928"/>
                <a:gd name="connsiteX47" fmla="*/ 666750 w 1608138"/>
                <a:gd name="connsiteY47" fmla="*/ 114300 h 1075928"/>
                <a:gd name="connsiteX48" fmla="*/ 649288 w 1608138"/>
                <a:gd name="connsiteY48" fmla="*/ 138113 h 1075928"/>
                <a:gd name="connsiteX49" fmla="*/ 617538 w 1608138"/>
                <a:gd name="connsiteY49" fmla="*/ 149225 h 1075928"/>
                <a:gd name="connsiteX50" fmla="*/ 585788 w 1608138"/>
                <a:gd name="connsiteY50" fmla="*/ 149225 h 1075928"/>
                <a:gd name="connsiteX51" fmla="*/ 550863 w 1608138"/>
                <a:gd name="connsiteY51" fmla="*/ 141288 h 1075928"/>
                <a:gd name="connsiteX52" fmla="*/ 517525 w 1608138"/>
                <a:gd name="connsiteY52" fmla="*/ 131763 h 1075928"/>
                <a:gd name="connsiteX53" fmla="*/ 479425 w 1608138"/>
                <a:gd name="connsiteY53" fmla="*/ 128588 h 1075928"/>
                <a:gd name="connsiteX54" fmla="*/ 441325 w 1608138"/>
                <a:gd name="connsiteY54" fmla="*/ 131763 h 1075928"/>
                <a:gd name="connsiteX55" fmla="*/ 360363 w 1608138"/>
                <a:gd name="connsiteY55" fmla="*/ 158750 h 1075928"/>
                <a:gd name="connsiteX56" fmla="*/ 292100 w 1608138"/>
                <a:gd name="connsiteY56" fmla="*/ 198438 h 1075928"/>
                <a:gd name="connsiteX57" fmla="*/ 231775 w 1608138"/>
                <a:gd name="connsiteY57" fmla="*/ 250825 h 1075928"/>
                <a:gd name="connsiteX58" fmla="*/ 182563 w 1608138"/>
                <a:gd name="connsiteY58" fmla="*/ 307975 h 1075928"/>
                <a:gd name="connsiteX59" fmla="*/ 141288 w 1608138"/>
                <a:gd name="connsiteY59" fmla="*/ 377825 h 1075928"/>
                <a:gd name="connsiteX60" fmla="*/ 109538 w 1608138"/>
                <a:gd name="connsiteY60" fmla="*/ 455613 h 1075928"/>
                <a:gd name="connsiteX61" fmla="*/ 98425 w 1608138"/>
                <a:gd name="connsiteY61" fmla="*/ 512763 h 1075928"/>
                <a:gd name="connsiteX62" fmla="*/ 92075 w 1608138"/>
                <a:gd name="connsiteY62" fmla="*/ 576263 h 1075928"/>
                <a:gd name="connsiteX63" fmla="*/ 95250 w 1608138"/>
                <a:gd name="connsiteY63" fmla="*/ 642938 h 1075928"/>
                <a:gd name="connsiteX64" fmla="*/ 101600 w 1608138"/>
                <a:gd name="connsiteY64" fmla="*/ 709613 h 1075928"/>
                <a:gd name="connsiteX65" fmla="*/ 109538 w 1608138"/>
                <a:gd name="connsiteY65" fmla="*/ 773113 h 1075928"/>
                <a:gd name="connsiteX66" fmla="*/ 123825 w 1608138"/>
                <a:gd name="connsiteY66" fmla="*/ 825500 h 1075928"/>
                <a:gd name="connsiteX67" fmla="*/ 161925 w 1608138"/>
                <a:gd name="connsiteY67" fmla="*/ 928688 h 1075928"/>
                <a:gd name="connsiteX68" fmla="*/ 207963 w 1608138"/>
                <a:gd name="connsiteY68" fmla="*/ 1030288 h 1075928"/>
                <a:gd name="connsiteX69" fmla="*/ 230783 w 1608138"/>
                <a:gd name="connsiteY69" fmla="*/ 1075928 h 1075928"/>
                <a:gd name="connsiteX70" fmla="*/ 119823 w 1608138"/>
                <a:gd name="connsiteY70" fmla="*/ 1075928 h 1075928"/>
                <a:gd name="connsiteX71" fmla="*/ 101600 w 1608138"/>
                <a:gd name="connsiteY71" fmla="*/ 1038225 h 1075928"/>
                <a:gd name="connsiteX72" fmla="*/ 60325 w 1608138"/>
                <a:gd name="connsiteY72" fmla="*/ 938213 h 1075928"/>
                <a:gd name="connsiteX73" fmla="*/ 28575 w 1608138"/>
                <a:gd name="connsiteY73" fmla="*/ 830263 h 1075928"/>
                <a:gd name="connsiteX74" fmla="*/ 14288 w 1608138"/>
                <a:gd name="connsiteY74" fmla="*/ 769938 h 1075928"/>
                <a:gd name="connsiteX75" fmla="*/ 6350 w 1608138"/>
                <a:gd name="connsiteY75" fmla="*/ 700088 h 1075928"/>
                <a:gd name="connsiteX76" fmla="*/ 0 w 1608138"/>
                <a:gd name="connsiteY76" fmla="*/ 628650 h 1075928"/>
                <a:gd name="connsiteX77" fmla="*/ 0 w 1608138"/>
                <a:gd name="connsiteY77" fmla="*/ 554038 h 1075928"/>
                <a:gd name="connsiteX78" fmla="*/ 9525 w 1608138"/>
                <a:gd name="connsiteY78" fmla="*/ 487363 h 1075928"/>
                <a:gd name="connsiteX79" fmla="*/ 23813 w 1608138"/>
                <a:gd name="connsiteY79" fmla="*/ 423863 h 1075928"/>
                <a:gd name="connsiteX80" fmla="*/ 52388 w 1608138"/>
                <a:gd name="connsiteY80" fmla="*/ 342900 h 1075928"/>
                <a:gd name="connsiteX81" fmla="*/ 95250 w 1608138"/>
                <a:gd name="connsiteY81" fmla="*/ 271463 h 1075928"/>
                <a:gd name="connsiteX82" fmla="*/ 144463 w 1608138"/>
                <a:gd name="connsiteY82" fmla="*/ 204788 h 1075928"/>
                <a:gd name="connsiteX83" fmla="*/ 204788 w 1608138"/>
                <a:gd name="connsiteY83" fmla="*/ 146050 h 1075928"/>
                <a:gd name="connsiteX84" fmla="*/ 271463 w 1608138"/>
                <a:gd name="connsiteY84" fmla="*/ 96838 h 1075928"/>
                <a:gd name="connsiteX85" fmla="*/ 346075 w 1608138"/>
                <a:gd name="connsiteY85" fmla="*/ 63500 h 1075928"/>
                <a:gd name="connsiteX86" fmla="*/ 395288 w 1608138"/>
                <a:gd name="connsiteY86" fmla="*/ 49213 h 1075928"/>
                <a:gd name="connsiteX87" fmla="*/ 447675 w 1608138"/>
                <a:gd name="connsiteY87" fmla="*/ 36513 h 1075928"/>
                <a:gd name="connsiteX88" fmla="*/ 500063 w 1608138"/>
                <a:gd name="connsiteY88" fmla="*/ 28575 h 1075928"/>
                <a:gd name="connsiteX89" fmla="*/ 549275 w 1608138"/>
                <a:gd name="connsiteY89" fmla="*/ 17463 h 1075928"/>
                <a:gd name="connsiteX90" fmla="*/ 595313 w 1608138"/>
                <a:gd name="connsiteY90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76275 w 1608138"/>
                <a:gd name="connsiteY46" fmla="*/ 53975 h 1075928"/>
                <a:gd name="connsiteX47" fmla="*/ 666750 w 1608138"/>
                <a:gd name="connsiteY47" fmla="*/ 114300 h 1075928"/>
                <a:gd name="connsiteX48" fmla="*/ 649288 w 1608138"/>
                <a:gd name="connsiteY48" fmla="*/ 138113 h 1075928"/>
                <a:gd name="connsiteX49" fmla="*/ 617538 w 1608138"/>
                <a:gd name="connsiteY49" fmla="*/ 149225 h 1075928"/>
                <a:gd name="connsiteX50" fmla="*/ 585788 w 1608138"/>
                <a:gd name="connsiteY50" fmla="*/ 149225 h 1075928"/>
                <a:gd name="connsiteX51" fmla="*/ 550863 w 1608138"/>
                <a:gd name="connsiteY51" fmla="*/ 141288 h 1075928"/>
                <a:gd name="connsiteX52" fmla="*/ 517525 w 1608138"/>
                <a:gd name="connsiteY52" fmla="*/ 131763 h 1075928"/>
                <a:gd name="connsiteX53" fmla="*/ 479425 w 1608138"/>
                <a:gd name="connsiteY53" fmla="*/ 128588 h 1075928"/>
                <a:gd name="connsiteX54" fmla="*/ 441325 w 1608138"/>
                <a:gd name="connsiteY54" fmla="*/ 131763 h 1075928"/>
                <a:gd name="connsiteX55" fmla="*/ 360363 w 1608138"/>
                <a:gd name="connsiteY55" fmla="*/ 158750 h 1075928"/>
                <a:gd name="connsiteX56" fmla="*/ 292100 w 1608138"/>
                <a:gd name="connsiteY56" fmla="*/ 198438 h 1075928"/>
                <a:gd name="connsiteX57" fmla="*/ 231775 w 1608138"/>
                <a:gd name="connsiteY57" fmla="*/ 250825 h 1075928"/>
                <a:gd name="connsiteX58" fmla="*/ 182563 w 1608138"/>
                <a:gd name="connsiteY58" fmla="*/ 307975 h 1075928"/>
                <a:gd name="connsiteX59" fmla="*/ 141288 w 1608138"/>
                <a:gd name="connsiteY59" fmla="*/ 377825 h 1075928"/>
                <a:gd name="connsiteX60" fmla="*/ 109538 w 1608138"/>
                <a:gd name="connsiteY60" fmla="*/ 455613 h 1075928"/>
                <a:gd name="connsiteX61" fmla="*/ 98425 w 1608138"/>
                <a:gd name="connsiteY61" fmla="*/ 512763 h 1075928"/>
                <a:gd name="connsiteX62" fmla="*/ 92075 w 1608138"/>
                <a:gd name="connsiteY62" fmla="*/ 576263 h 1075928"/>
                <a:gd name="connsiteX63" fmla="*/ 95250 w 1608138"/>
                <a:gd name="connsiteY63" fmla="*/ 642938 h 1075928"/>
                <a:gd name="connsiteX64" fmla="*/ 101600 w 1608138"/>
                <a:gd name="connsiteY64" fmla="*/ 709613 h 1075928"/>
                <a:gd name="connsiteX65" fmla="*/ 109538 w 1608138"/>
                <a:gd name="connsiteY65" fmla="*/ 773113 h 1075928"/>
                <a:gd name="connsiteX66" fmla="*/ 123825 w 1608138"/>
                <a:gd name="connsiteY66" fmla="*/ 825500 h 1075928"/>
                <a:gd name="connsiteX67" fmla="*/ 161925 w 1608138"/>
                <a:gd name="connsiteY67" fmla="*/ 928688 h 1075928"/>
                <a:gd name="connsiteX68" fmla="*/ 207963 w 1608138"/>
                <a:gd name="connsiteY68" fmla="*/ 1030288 h 1075928"/>
                <a:gd name="connsiteX69" fmla="*/ 230783 w 1608138"/>
                <a:gd name="connsiteY69" fmla="*/ 1075928 h 1075928"/>
                <a:gd name="connsiteX70" fmla="*/ 119823 w 1608138"/>
                <a:gd name="connsiteY70" fmla="*/ 1075928 h 1075928"/>
                <a:gd name="connsiteX71" fmla="*/ 101600 w 1608138"/>
                <a:gd name="connsiteY71" fmla="*/ 1038225 h 1075928"/>
                <a:gd name="connsiteX72" fmla="*/ 60325 w 1608138"/>
                <a:gd name="connsiteY72" fmla="*/ 938213 h 1075928"/>
                <a:gd name="connsiteX73" fmla="*/ 28575 w 1608138"/>
                <a:gd name="connsiteY73" fmla="*/ 830263 h 1075928"/>
                <a:gd name="connsiteX74" fmla="*/ 14288 w 1608138"/>
                <a:gd name="connsiteY74" fmla="*/ 769938 h 1075928"/>
                <a:gd name="connsiteX75" fmla="*/ 6350 w 1608138"/>
                <a:gd name="connsiteY75" fmla="*/ 700088 h 1075928"/>
                <a:gd name="connsiteX76" fmla="*/ 0 w 1608138"/>
                <a:gd name="connsiteY76" fmla="*/ 628650 h 1075928"/>
                <a:gd name="connsiteX77" fmla="*/ 0 w 1608138"/>
                <a:gd name="connsiteY77" fmla="*/ 554038 h 1075928"/>
                <a:gd name="connsiteX78" fmla="*/ 9525 w 1608138"/>
                <a:gd name="connsiteY78" fmla="*/ 487363 h 1075928"/>
                <a:gd name="connsiteX79" fmla="*/ 23813 w 1608138"/>
                <a:gd name="connsiteY79" fmla="*/ 423863 h 1075928"/>
                <a:gd name="connsiteX80" fmla="*/ 52388 w 1608138"/>
                <a:gd name="connsiteY80" fmla="*/ 342900 h 1075928"/>
                <a:gd name="connsiteX81" fmla="*/ 95250 w 1608138"/>
                <a:gd name="connsiteY81" fmla="*/ 271463 h 1075928"/>
                <a:gd name="connsiteX82" fmla="*/ 144463 w 1608138"/>
                <a:gd name="connsiteY82" fmla="*/ 204788 h 1075928"/>
                <a:gd name="connsiteX83" fmla="*/ 204788 w 1608138"/>
                <a:gd name="connsiteY83" fmla="*/ 146050 h 1075928"/>
                <a:gd name="connsiteX84" fmla="*/ 271463 w 1608138"/>
                <a:gd name="connsiteY84" fmla="*/ 96838 h 1075928"/>
                <a:gd name="connsiteX85" fmla="*/ 346075 w 1608138"/>
                <a:gd name="connsiteY85" fmla="*/ 63500 h 1075928"/>
                <a:gd name="connsiteX86" fmla="*/ 395288 w 1608138"/>
                <a:gd name="connsiteY86" fmla="*/ 49213 h 1075928"/>
                <a:gd name="connsiteX87" fmla="*/ 447675 w 1608138"/>
                <a:gd name="connsiteY87" fmla="*/ 36513 h 1075928"/>
                <a:gd name="connsiteX88" fmla="*/ 500063 w 1608138"/>
                <a:gd name="connsiteY88" fmla="*/ 28575 h 1075928"/>
                <a:gd name="connsiteX89" fmla="*/ 549275 w 1608138"/>
                <a:gd name="connsiteY89" fmla="*/ 17463 h 1075928"/>
                <a:gd name="connsiteX90" fmla="*/ 595313 w 1608138"/>
                <a:gd name="connsiteY90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76275 w 1608138"/>
                <a:gd name="connsiteY46" fmla="*/ 53975 h 1075928"/>
                <a:gd name="connsiteX47" fmla="*/ 666750 w 1608138"/>
                <a:gd name="connsiteY47" fmla="*/ 114300 h 1075928"/>
                <a:gd name="connsiteX48" fmla="*/ 649288 w 1608138"/>
                <a:gd name="connsiteY48" fmla="*/ 138113 h 1075928"/>
                <a:gd name="connsiteX49" fmla="*/ 617538 w 1608138"/>
                <a:gd name="connsiteY49" fmla="*/ 149225 h 1075928"/>
                <a:gd name="connsiteX50" fmla="*/ 585788 w 1608138"/>
                <a:gd name="connsiteY50" fmla="*/ 149225 h 1075928"/>
                <a:gd name="connsiteX51" fmla="*/ 550863 w 1608138"/>
                <a:gd name="connsiteY51" fmla="*/ 141288 h 1075928"/>
                <a:gd name="connsiteX52" fmla="*/ 517525 w 1608138"/>
                <a:gd name="connsiteY52" fmla="*/ 131763 h 1075928"/>
                <a:gd name="connsiteX53" fmla="*/ 479425 w 1608138"/>
                <a:gd name="connsiteY53" fmla="*/ 128588 h 1075928"/>
                <a:gd name="connsiteX54" fmla="*/ 441325 w 1608138"/>
                <a:gd name="connsiteY54" fmla="*/ 131763 h 1075928"/>
                <a:gd name="connsiteX55" fmla="*/ 360363 w 1608138"/>
                <a:gd name="connsiteY55" fmla="*/ 158750 h 1075928"/>
                <a:gd name="connsiteX56" fmla="*/ 292100 w 1608138"/>
                <a:gd name="connsiteY56" fmla="*/ 198438 h 1075928"/>
                <a:gd name="connsiteX57" fmla="*/ 231775 w 1608138"/>
                <a:gd name="connsiteY57" fmla="*/ 250825 h 1075928"/>
                <a:gd name="connsiteX58" fmla="*/ 182563 w 1608138"/>
                <a:gd name="connsiteY58" fmla="*/ 307975 h 1075928"/>
                <a:gd name="connsiteX59" fmla="*/ 141288 w 1608138"/>
                <a:gd name="connsiteY59" fmla="*/ 377825 h 1075928"/>
                <a:gd name="connsiteX60" fmla="*/ 109538 w 1608138"/>
                <a:gd name="connsiteY60" fmla="*/ 455613 h 1075928"/>
                <a:gd name="connsiteX61" fmla="*/ 98425 w 1608138"/>
                <a:gd name="connsiteY61" fmla="*/ 512763 h 1075928"/>
                <a:gd name="connsiteX62" fmla="*/ 92075 w 1608138"/>
                <a:gd name="connsiteY62" fmla="*/ 576263 h 1075928"/>
                <a:gd name="connsiteX63" fmla="*/ 95250 w 1608138"/>
                <a:gd name="connsiteY63" fmla="*/ 642938 h 1075928"/>
                <a:gd name="connsiteX64" fmla="*/ 101600 w 1608138"/>
                <a:gd name="connsiteY64" fmla="*/ 709613 h 1075928"/>
                <a:gd name="connsiteX65" fmla="*/ 109538 w 1608138"/>
                <a:gd name="connsiteY65" fmla="*/ 773113 h 1075928"/>
                <a:gd name="connsiteX66" fmla="*/ 123825 w 1608138"/>
                <a:gd name="connsiteY66" fmla="*/ 825500 h 1075928"/>
                <a:gd name="connsiteX67" fmla="*/ 161925 w 1608138"/>
                <a:gd name="connsiteY67" fmla="*/ 928688 h 1075928"/>
                <a:gd name="connsiteX68" fmla="*/ 207963 w 1608138"/>
                <a:gd name="connsiteY68" fmla="*/ 1030288 h 1075928"/>
                <a:gd name="connsiteX69" fmla="*/ 230783 w 1608138"/>
                <a:gd name="connsiteY69" fmla="*/ 1075928 h 1075928"/>
                <a:gd name="connsiteX70" fmla="*/ 119823 w 1608138"/>
                <a:gd name="connsiteY70" fmla="*/ 1075928 h 1075928"/>
                <a:gd name="connsiteX71" fmla="*/ 101600 w 1608138"/>
                <a:gd name="connsiteY71" fmla="*/ 1038225 h 1075928"/>
                <a:gd name="connsiteX72" fmla="*/ 60325 w 1608138"/>
                <a:gd name="connsiteY72" fmla="*/ 938213 h 1075928"/>
                <a:gd name="connsiteX73" fmla="*/ 28575 w 1608138"/>
                <a:gd name="connsiteY73" fmla="*/ 830263 h 1075928"/>
                <a:gd name="connsiteX74" fmla="*/ 14288 w 1608138"/>
                <a:gd name="connsiteY74" fmla="*/ 769938 h 1075928"/>
                <a:gd name="connsiteX75" fmla="*/ 6350 w 1608138"/>
                <a:gd name="connsiteY75" fmla="*/ 700088 h 1075928"/>
                <a:gd name="connsiteX76" fmla="*/ 0 w 1608138"/>
                <a:gd name="connsiteY76" fmla="*/ 628650 h 1075928"/>
                <a:gd name="connsiteX77" fmla="*/ 0 w 1608138"/>
                <a:gd name="connsiteY77" fmla="*/ 554038 h 1075928"/>
                <a:gd name="connsiteX78" fmla="*/ 9525 w 1608138"/>
                <a:gd name="connsiteY78" fmla="*/ 487363 h 1075928"/>
                <a:gd name="connsiteX79" fmla="*/ 23813 w 1608138"/>
                <a:gd name="connsiteY79" fmla="*/ 423863 h 1075928"/>
                <a:gd name="connsiteX80" fmla="*/ 52388 w 1608138"/>
                <a:gd name="connsiteY80" fmla="*/ 342900 h 1075928"/>
                <a:gd name="connsiteX81" fmla="*/ 95250 w 1608138"/>
                <a:gd name="connsiteY81" fmla="*/ 271463 h 1075928"/>
                <a:gd name="connsiteX82" fmla="*/ 144463 w 1608138"/>
                <a:gd name="connsiteY82" fmla="*/ 204788 h 1075928"/>
                <a:gd name="connsiteX83" fmla="*/ 204788 w 1608138"/>
                <a:gd name="connsiteY83" fmla="*/ 146050 h 1075928"/>
                <a:gd name="connsiteX84" fmla="*/ 271463 w 1608138"/>
                <a:gd name="connsiteY84" fmla="*/ 96838 h 1075928"/>
                <a:gd name="connsiteX85" fmla="*/ 346075 w 1608138"/>
                <a:gd name="connsiteY85" fmla="*/ 63500 h 1075928"/>
                <a:gd name="connsiteX86" fmla="*/ 395288 w 1608138"/>
                <a:gd name="connsiteY86" fmla="*/ 49213 h 1075928"/>
                <a:gd name="connsiteX87" fmla="*/ 447675 w 1608138"/>
                <a:gd name="connsiteY87" fmla="*/ 36513 h 1075928"/>
                <a:gd name="connsiteX88" fmla="*/ 500063 w 1608138"/>
                <a:gd name="connsiteY88" fmla="*/ 28575 h 1075928"/>
                <a:gd name="connsiteX89" fmla="*/ 549275 w 1608138"/>
                <a:gd name="connsiteY89" fmla="*/ 17463 h 1075928"/>
                <a:gd name="connsiteX90" fmla="*/ 595313 w 1608138"/>
                <a:gd name="connsiteY90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76275 w 1608138"/>
                <a:gd name="connsiteY46" fmla="*/ 53975 h 1075928"/>
                <a:gd name="connsiteX47" fmla="*/ 649288 w 1608138"/>
                <a:gd name="connsiteY47" fmla="*/ 138113 h 1075928"/>
                <a:gd name="connsiteX48" fmla="*/ 617538 w 1608138"/>
                <a:gd name="connsiteY48" fmla="*/ 149225 h 1075928"/>
                <a:gd name="connsiteX49" fmla="*/ 585788 w 1608138"/>
                <a:gd name="connsiteY49" fmla="*/ 149225 h 1075928"/>
                <a:gd name="connsiteX50" fmla="*/ 550863 w 1608138"/>
                <a:gd name="connsiteY50" fmla="*/ 141288 h 1075928"/>
                <a:gd name="connsiteX51" fmla="*/ 517525 w 1608138"/>
                <a:gd name="connsiteY51" fmla="*/ 131763 h 1075928"/>
                <a:gd name="connsiteX52" fmla="*/ 479425 w 1608138"/>
                <a:gd name="connsiteY52" fmla="*/ 128588 h 1075928"/>
                <a:gd name="connsiteX53" fmla="*/ 441325 w 1608138"/>
                <a:gd name="connsiteY53" fmla="*/ 131763 h 1075928"/>
                <a:gd name="connsiteX54" fmla="*/ 360363 w 1608138"/>
                <a:gd name="connsiteY54" fmla="*/ 158750 h 1075928"/>
                <a:gd name="connsiteX55" fmla="*/ 292100 w 1608138"/>
                <a:gd name="connsiteY55" fmla="*/ 198438 h 1075928"/>
                <a:gd name="connsiteX56" fmla="*/ 231775 w 1608138"/>
                <a:gd name="connsiteY56" fmla="*/ 250825 h 1075928"/>
                <a:gd name="connsiteX57" fmla="*/ 182563 w 1608138"/>
                <a:gd name="connsiteY57" fmla="*/ 307975 h 1075928"/>
                <a:gd name="connsiteX58" fmla="*/ 141288 w 1608138"/>
                <a:gd name="connsiteY58" fmla="*/ 377825 h 1075928"/>
                <a:gd name="connsiteX59" fmla="*/ 109538 w 1608138"/>
                <a:gd name="connsiteY59" fmla="*/ 455613 h 1075928"/>
                <a:gd name="connsiteX60" fmla="*/ 98425 w 1608138"/>
                <a:gd name="connsiteY60" fmla="*/ 512763 h 1075928"/>
                <a:gd name="connsiteX61" fmla="*/ 92075 w 1608138"/>
                <a:gd name="connsiteY61" fmla="*/ 576263 h 1075928"/>
                <a:gd name="connsiteX62" fmla="*/ 95250 w 1608138"/>
                <a:gd name="connsiteY62" fmla="*/ 642938 h 1075928"/>
                <a:gd name="connsiteX63" fmla="*/ 101600 w 1608138"/>
                <a:gd name="connsiteY63" fmla="*/ 709613 h 1075928"/>
                <a:gd name="connsiteX64" fmla="*/ 109538 w 1608138"/>
                <a:gd name="connsiteY64" fmla="*/ 773113 h 1075928"/>
                <a:gd name="connsiteX65" fmla="*/ 123825 w 1608138"/>
                <a:gd name="connsiteY65" fmla="*/ 825500 h 1075928"/>
                <a:gd name="connsiteX66" fmla="*/ 161925 w 1608138"/>
                <a:gd name="connsiteY66" fmla="*/ 928688 h 1075928"/>
                <a:gd name="connsiteX67" fmla="*/ 207963 w 1608138"/>
                <a:gd name="connsiteY67" fmla="*/ 1030288 h 1075928"/>
                <a:gd name="connsiteX68" fmla="*/ 230783 w 1608138"/>
                <a:gd name="connsiteY68" fmla="*/ 1075928 h 1075928"/>
                <a:gd name="connsiteX69" fmla="*/ 119823 w 1608138"/>
                <a:gd name="connsiteY69" fmla="*/ 1075928 h 1075928"/>
                <a:gd name="connsiteX70" fmla="*/ 101600 w 1608138"/>
                <a:gd name="connsiteY70" fmla="*/ 1038225 h 1075928"/>
                <a:gd name="connsiteX71" fmla="*/ 60325 w 1608138"/>
                <a:gd name="connsiteY71" fmla="*/ 938213 h 1075928"/>
                <a:gd name="connsiteX72" fmla="*/ 28575 w 1608138"/>
                <a:gd name="connsiteY72" fmla="*/ 830263 h 1075928"/>
                <a:gd name="connsiteX73" fmla="*/ 14288 w 1608138"/>
                <a:gd name="connsiteY73" fmla="*/ 769938 h 1075928"/>
                <a:gd name="connsiteX74" fmla="*/ 6350 w 1608138"/>
                <a:gd name="connsiteY74" fmla="*/ 700088 h 1075928"/>
                <a:gd name="connsiteX75" fmla="*/ 0 w 1608138"/>
                <a:gd name="connsiteY75" fmla="*/ 628650 h 1075928"/>
                <a:gd name="connsiteX76" fmla="*/ 0 w 1608138"/>
                <a:gd name="connsiteY76" fmla="*/ 554038 h 1075928"/>
                <a:gd name="connsiteX77" fmla="*/ 9525 w 1608138"/>
                <a:gd name="connsiteY77" fmla="*/ 487363 h 1075928"/>
                <a:gd name="connsiteX78" fmla="*/ 23813 w 1608138"/>
                <a:gd name="connsiteY78" fmla="*/ 423863 h 1075928"/>
                <a:gd name="connsiteX79" fmla="*/ 52388 w 1608138"/>
                <a:gd name="connsiteY79" fmla="*/ 342900 h 1075928"/>
                <a:gd name="connsiteX80" fmla="*/ 95250 w 1608138"/>
                <a:gd name="connsiteY80" fmla="*/ 271463 h 1075928"/>
                <a:gd name="connsiteX81" fmla="*/ 144463 w 1608138"/>
                <a:gd name="connsiteY81" fmla="*/ 204788 h 1075928"/>
                <a:gd name="connsiteX82" fmla="*/ 204788 w 1608138"/>
                <a:gd name="connsiteY82" fmla="*/ 146050 h 1075928"/>
                <a:gd name="connsiteX83" fmla="*/ 271463 w 1608138"/>
                <a:gd name="connsiteY83" fmla="*/ 96838 h 1075928"/>
                <a:gd name="connsiteX84" fmla="*/ 346075 w 1608138"/>
                <a:gd name="connsiteY84" fmla="*/ 63500 h 1075928"/>
                <a:gd name="connsiteX85" fmla="*/ 395288 w 1608138"/>
                <a:gd name="connsiteY85" fmla="*/ 49213 h 1075928"/>
                <a:gd name="connsiteX86" fmla="*/ 447675 w 1608138"/>
                <a:gd name="connsiteY86" fmla="*/ 36513 h 1075928"/>
                <a:gd name="connsiteX87" fmla="*/ 500063 w 1608138"/>
                <a:gd name="connsiteY87" fmla="*/ 28575 h 1075928"/>
                <a:gd name="connsiteX88" fmla="*/ 549275 w 1608138"/>
                <a:gd name="connsiteY88" fmla="*/ 17463 h 1075928"/>
                <a:gd name="connsiteX89" fmla="*/ 595313 w 1608138"/>
                <a:gd name="connsiteY89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76275 w 1608138"/>
                <a:gd name="connsiteY46" fmla="*/ 53975 h 1075928"/>
                <a:gd name="connsiteX47" fmla="*/ 649288 w 1608138"/>
                <a:gd name="connsiteY47" fmla="*/ 138113 h 1075928"/>
                <a:gd name="connsiteX48" fmla="*/ 617538 w 1608138"/>
                <a:gd name="connsiteY48" fmla="*/ 149225 h 1075928"/>
                <a:gd name="connsiteX49" fmla="*/ 585788 w 1608138"/>
                <a:gd name="connsiteY49" fmla="*/ 149225 h 1075928"/>
                <a:gd name="connsiteX50" fmla="*/ 550863 w 1608138"/>
                <a:gd name="connsiteY50" fmla="*/ 141288 h 1075928"/>
                <a:gd name="connsiteX51" fmla="*/ 517525 w 1608138"/>
                <a:gd name="connsiteY51" fmla="*/ 131763 h 1075928"/>
                <a:gd name="connsiteX52" fmla="*/ 479425 w 1608138"/>
                <a:gd name="connsiteY52" fmla="*/ 128588 h 1075928"/>
                <a:gd name="connsiteX53" fmla="*/ 441325 w 1608138"/>
                <a:gd name="connsiteY53" fmla="*/ 131763 h 1075928"/>
                <a:gd name="connsiteX54" fmla="*/ 360363 w 1608138"/>
                <a:gd name="connsiteY54" fmla="*/ 158750 h 1075928"/>
                <a:gd name="connsiteX55" fmla="*/ 292100 w 1608138"/>
                <a:gd name="connsiteY55" fmla="*/ 198438 h 1075928"/>
                <a:gd name="connsiteX56" fmla="*/ 231775 w 1608138"/>
                <a:gd name="connsiteY56" fmla="*/ 250825 h 1075928"/>
                <a:gd name="connsiteX57" fmla="*/ 182563 w 1608138"/>
                <a:gd name="connsiteY57" fmla="*/ 307975 h 1075928"/>
                <a:gd name="connsiteX58" fmla="*/ 141288 w 1608138"/>
                <a:gd name="connsiteY58" fmla="*/ 377825 h 1075928"/>
                <a:gd name="connsiteX59" fmla="*/ 109538 w 1608138"/>
                <a:gd name="connsiteY59" fmla="*/ 455613 h 1075928"/>
                <a:gd name="connsiteX60" fmla="*/ 98425 w 1608138"/>
                <a:gd name="connsiteY60" fmla="*/ 512763 h 1075928"/>
                <a:gd name="connsiteX61" fmla="*/ 92075 w 1608138"/>
                <a:gd name="connsiteY61" fmla="*/ 576263 h 1075928"/>
                <a:gd name="connsiteX62" fmla="*/ 95250 w 1608138"/>
                <a:gd name="connsiteY62" fmla="*/ 642938 h 1075928"/>
                <a:gd name="connsiteX63" fmla="*/ 101600 w 1608138"/>
                <a:gd name="connsiteY63" fmla="*/ 709613 h 1075928"/>
                <a:gd name="connsiteX64" fmla="*/ 109538 w 1608138"/>
                <a:gd name="connsiteY64" fmla="*/ 773113 h 1075928"/>
                <a:gd name="connsiteX65" fmla="*/ 123825 w 1608138"/>
                <a:gd name="connsiteY65" fmla="*/ 825500 h 1075928"/>
                <a:gd name="connsiteX66" fmla="*/ 161925 w 1608138"/>
                <a:gd name="connsiteY66" fmla="*/ 928688 h 1075928"/>
                <a:gd name="connsiteX67" fmla="*/ 207963 w 1608138"/>
                <a:gd name="connsiteY67" fmla="*/ 1030288 h 1075928"/>
                <a:gd name="connsiteX68" fmla="*/ 230783 w 1608138"/>
                <a:gd name="connsiteY68" fmla="*/ 1075928 h 1075928"/>
                <a:gd name="connsiteX69" fmla="*/ 119823 w 1608138"/>
                <a:gd name="connsiteY69" fmla="*/ 1075928 h 1075928"/>
                <a:gd name="connsiteX70" fmla="*/ 101600 w 1608138"/>
                <a:gd name="connsiteY70" fmla="*/ 1038225 h 1075928"/>
                <a:gd name="connsiteX71" fmla="*/ 60325 w 1608138"/>
                <a:gd name="connsiteY71" fmla="*/ 938213 h 1075928"/>
                <a:gd name="connsiteX72" fmla="*/ 28575 w 1608138"/>
                <a:gd name="connsiteY72" fmla="*/ 830263 h 1075928"/>
                <a:gd name="connsiteX73" fmla="*/ 14288 w 1608138"/>
                <a:gd name="connsiteY73" fmla="*/ 769938 h 1075928"/>
                <a:gd name="connsiteX74" fmla="*/ 6350 w 1608138"/>
                <a:gd name="connsiteY74" fmla="*/ 700088 h 1075928"/>
                <a:gd name="connsiteX75" fmla="*/ 0 w 1608138"/>
                <a:gd name="connsiteY75" fmla="*/ 628650 h 1075928"/>
                <a:gd name="connsiteX76" fmla="*/ 0 w 1608138"/>
                <a:gd name="connsiteY76" fmla="*/ 554038 h 1075928"/>
                <a:gd name="connsiteX77" fmla="*/ 9525 w 1608138"/>
                <a:gd name="connsiteY77" fmla="*/ 487363 h 1075928"/>
                <a:gd name="connsiteX78" fmla="*/ 23813 w 1608138"/>
                <a:gd name="connsiteY78" fmla="*/ 423863 h 1075928"/>
                <a:gd name="connsiteX79" fmla="*/ 52388 w 1608138"/>
                <a:gd name="connsiteY79" fmla="*/ 342900 h 1075928"/>
                <a:gd name="connsiteX80" fmla="*/ 95250 w 1608138"/>
                <a:gd name="connsiteY80" fmla="*/ 271463 h 1075928"/>
                <a:gd name="connsiteX81" fmla="*/ 144463 w 1608138"/>
                <a:gd name="connsiteY81" fmla="*/ 204788 h 1075928"/>
                <a:gd name="connsiteX82" fmla="*/ 204788 w 1608138"/>
                <a:gd name="connsiteY82" fmla="*/ 146050 h 1075928"/>
                <a:gd name="connsiteX83" fmla="*/ 271463 w 1608138"/>
                <a:gd name="connsiteY83" fmla="*/ 96838 h 1075928"/>
                <a:gd name="connsiteX84" fmla="*/ 346075 w 1608138"/>
                <a:gd name="connsiteY84" fmla="*/ 63500 h 1075928"/>
                <a:gd name="connsiteX85" fmla="*/ 395288 w 1608138"/>
                <a:gd name="connsiteY85" fmla="*/ 49213 h 1075928"/>
                <a:gd name="connsiteX86" fmla="*/ 447675 w 1608138"/>
                <a:gd name="connsiteY86" fmla="*/ 36513 h 1075928"/>
                <a:gd name="connsiteX87" fmla="*/ 500063 w 1608138"/>
                <a:gd name="connsiteY87" fmla="*/ 28575 h 1075928"/>
                <a:gd name="connsiteX88" fmla="*/ 549275 w 1608138"/>
                <a:gd name="connsiteY88" fmla="*/ 17463 h 1075928"/>
                <a:gd name="connsiteX89" fmla="*/ 595313 w 1608138"/>
                <a:gd name="connsiteY89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76275 w 1608138"/>
                <a:gd name="connsiteY46" fmla="*/ 53975 h 1075928"/>
                <a:gd name="connsiteX47" fmla="*/ 649288 w 1608138"/>
                <a:gd name="connsiteY47" fmla="*/ 138113 h 1075928"/>
                <a:gd name="connsiteX48" fmla="*/ 617538 w 1608138"/>
                <a:gd name="connsiteY48" fmla="*/ 149225 h 1075928"/>
                <a:gd name="connsiteX49" fmla="*/ 585788 w 1608138"/>
                <a:gd name="connsiteY49" fmla="*/ 149225 h 1075928"/>
                <a:gd name="connsiteX50" fmla="*/ 550863 w 1608138"/>
                <a:gd name="connsiteY50" fmla="*/ 141288 h 1075928"/>
                <a:gd name="connsiteX51" fmla="*/ 517525 w 1608138"/>
                <a:gd name="connsiteY51" fmla="*/ 131763 h 1075928"/>
                <a:gd name="connsiteX52" fmla="*/ 479425 w 1608138"/>
                <a:gd name="connsiteY52" fmla="*/ 128588 h 1075928"/>
                <a:gd name="connsiteX53" fmla="*/ 441325 w 1608138"/>
                <a:gd name="connsiteY53" fmla="*/ 131763 h 1075928"/>
                <a:gd name="connsiteX54" fmla="*/ 360363 w 1608138"/>
                <a:gd name="connsiteY54" fmla="*/ 158750 h 1075928"/>
                <a:gd name="connsiteX55" fmla="*/ 292100 w 1608138"/>
                <a:gd name="connsiteY55" fmla="*/ 198438 h 1075928"/>
                <a:gd name="connsiteX56" fmla="*/ 231775 w 1608138"/>
                <a:gd name="connsiteY56" fmla="*/ 250825 h 1075928"/>
                <a:gd name="connsiteX57" fmla="*/ 182563 w 1608138"/>
                <a:gd name="connsiteY57" fmla="*/ 307975 h 1075928"/>
                <a:gd name="connsiteX58" fmla="*/ 141288 w 1608138"/>
                <a:gd name="connsiteY58" fmla="*/ 377825 h 1075928"/>
                <a:gd name="connsiteX59" fmla="*/ 109538 w 1608138"/>
                <a:gd name="connsiteY59" fmla="*/ 455613 h 1075928"/>
                <a:gd name="connsiteX60" fmla="*/ 98425 w 1608138"/>
                <a:gd name="connsiteY60" fmla="*/ 512763 h 1075928"/>
                <a:gd name="connsiteX61" fmla="*/ 92075 w 1608138"/>
                <a:gd name="connsiteY61" fmla="*/ 576263 h 1075928"/>
                <a:gd name="connsiteX62" fmla="*/ 95250 w 1608138"/>
                <a:gd name="connsiteY62" fmla="*/ 642938 h 1075928"/>
                <a:gd name="connsiteX63" fmla="*/ 101600 w 1608138"/>
                <a:gd name="connsiteY63" fmla="*/ 709613 h 1075928"/>
                <a:gd name="connsiteX64" fmla="*/ 109538 w 1608138"/>
                <a:gd name="connsiteY64" fmla="*/ 773113 h 1075928"/>
                <a:gd name="connsiteX65" fmla="*/ 123825 w 1608138"/>
                <a:gd name="connsiteY65" fmla="*/ 825500 h 1075928"/>
                <a:gd name="connsiteX66" fmla="*/ 161925 w 1608138"/>
                <a:gd name="connsiteY66" fmla="*/ 928688 h 1075928"/>
                <a:gd name="connsiteX67" fmla="*/ 207963 w 1608138"/>
                <a:gd name="connsiteY67" fmla="*/ 1030288 h 1075928"/>
                <a:gd name="connsiteX68" fmla="*/ 230783 w 1608138"/>
                <a:gd name="connsiteY68" fmla="*/ 1075928 h 1075928"/>
                <a:gd name="connsiteX69" fmla="*/ 119823 w 1608138"/>
                <a:gd name="connsiteY69" fmla="*/ 1075928 h 1075928"/>
                <a:gd name="connsiteX70" fmla="*/ 101600 w 1608138"/>
                <a:gd name="connsiteY70" fmla="*/ 1038225 h 1075928"/>
                <a:gd name="connsiteX71" fmla="*/ 60325 w 1608138"/>
                <a:gd name="connsiteY71" fmla="*/ 938213 h 1075928"/>
                <a:gd name="connsiteX72" fmla="*/ 28575 w 1608138"/>
                <a:gd name="connsiteY72" fmla="*/ 830263 h 1075928"/>
                <a:gd name="connsiteX73" fmla="*/ 14288 w 1608138"/>
                <a:gd name="connsiteY73" fmla="*/ 769938 h 1075928"/>
                <a:gd name="connsiteX74" fmla="*/ 6350 w 1608138"/>
                <a:gd name="connsiteY74" fmla="*/ 700088 h 1075928"/>
                <a:gd name="connsiteX75" fmla="*/ 0 w 1608138"/>
                <a:gd name="connsiteY75" fmla="*/ 628650 h 1075928"/>
                <a:gd name="connsiteX76" fmla="*/ 0 w 1608138"/>
                <a:gd name="connsiteY76" fmla="*/ 554038 h 1075928"/>
                <a:gd name="connsiteX77" fmla="*/ 9525 w 1608138"/>
                <a:gd name="connsiteY77" fmla="*/ 487363 h 1075928"/>
                <a:gd name="connsiteX78" fmla="*/ 23813 w 1608138"/>
                <a:gd name="connsiteY78" fmla="*/ 423863 h 1075928"/>
                <a:gd name="connsiteX79" fmla="*/ 52388 w 1608138"/>
                <a:gd name="connsiteY79" fmla="*/ 342900 h 1075928"/>
                <a:gd name="connsiteX80" fmla="*/ 95250 w 1608138"/>
                <a:gd name="connsiteY80" fmla="*/ 271463 h 1075928"/>
                <a:gd name="connsiteX81" fmla="*/ 144463 w 1608138"/>
                <a:gd name="connsiteY81" fmla="*/ 204788 h 1075928"/>
                <a:gd name="connsiteX82" fmla="*/ 204788 w 1608138"/>
                <a:gd name="connsiteY82" fmla="*/ 146050 h 1075928"/>
                <a:gd name="connsiteX83" fmla="*/ 271463 w 1608138"/>
                <a:gd name="connsiteY83" fmla="*/ 96838 h 1075928"/>
                <a:gd name="connsiteX84" fmla="*/ 346075 w 1608138"/>
                <a:gd name="connsiteY84" fmla="*/ 63500 h 1075928"/>
                <a:gd name="connsiteX85" fmla="*/ 395288 w 1608138"/>
                <a:gd name="connsiteY85" fmla="*/ 49213 h 1075928"/>
                <a:gd name="connsiteX86" fmla="*/ 447675 w 1608138"/>
                <a:gd name="connsiteY86" fmla="*/ 36513 h 1075928"/>
                <a:gd name="connsiteX87" fmla="*/ 500063 w 1608138"/>
                <a:gd name="connsiteY87" fmla="*/ 28575 h 1075928"/>
                <a:gd name="connsiteX88" fmla="*/ 549275 w 1608138"/>
                <a:gd name="connsiteY88" fmla="*/ 17463 h 1075928"/>
                <a:gd name="connsiteX89" fmla="*/ 595313 w 1608138"/>
                <a:gd name="connsiteY89" fmla="*/ 0 h 107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608138" h="1075928">
                  <a:moveTo>
                    <a:pt x="1012825" y="4763"/>
                  </a:moveTo>
                  <a:lnTo>
                    <a:pt x="1062038" y="4763"/>
                  </a:lnTo>
                  <a:lnTo>
                    <a:pt x="1108075" y="17463"/>
                  </a:lnTo>
                  <a:lnTo>
                    <a:pt x="1157288" y="36513"/>
                  </a:lnTo>
                  <a:lnTo>
                    <a:pt x="1201738" y="57150"/>
                  </a:lnTo>
                  <a:lnTo>
                    <a:pt x="1241425" y="74613"/>
                  </a:lnTo>
                  <a:lnTo>
                    <a:pt x="1301750" y="106363"/>
                  </a:lnTo>
                  <a:lnTo>
                    <a:pt x="1365250" y="149225"/>
                  </a:lnTo>
                  <a:lnTo>
                    <a:pt x="1423988" y="198438"/>
                  </a:lnTo>
                  <a:lnTo>
                    <a:pt x="1474788" y="258763"/>
                  </a:lnTo>
                  <a:lnTo>
                    <a:pt x="1520826" y="328613"/>
                  </a:lnTo>
                  <a:lnTo>
                    <a:pt x="1558926" y="406400"/>
                  </a:lnTo>
                  <a:lnTo>
                    <a:pt x="1587501" y="490538"/>
                  </a:lnTo>
                  <a:lnTo>
                    <a:pt x="1604963" y="579438"/>
                  </a:lnTo>
                  <a:lnTo>
                    <a:pt x="1608138" y="677863"/>
                  </a:lnTo>
                  <a:lnTo>
                    <a:pt x="1597026" y="779463"/>
                  </a:lnTo>
                  <a:lnTo>
                    <a:pt x="1576388" y="865188"/>
                  </a:lnTo>
                  <a:lnTo>
                    <a:pt x="1547813" y="942975"/>
                  </a:lnTo>
                  <a:lnTo>
                    <a:pt x="1516063" y="1017588"/>
                  </a:lnTo>
                  <a:lnTo>
                    <a:pt x="1486893" y="1075928"/>
                  </a:lnTo>
                  <a:lnTo>
                    <a:pt x="1381632" y="1075928"/>
                  </a:lnTo>
                  <a:lnTo>
                    <a:pt x="1495426" y="830263"/>
                  </a:lnTo>
                  <a:lnTo>
                    <a:pt x="1506538" y="762000"/>
                  </a:lnTo>
                  <a:lnTo>
                    <a:pt x="1509713" y="685800"/>
                  </a:lnTo>
                  <a:lnTo>
                    <a:pt x="1506538" y="608013"/>
                  </a:lnTo>
                  <a:lnTo>
                    <a:pt x="1495426" y="536575"/>
                  </a:lnTo>
                  <a:lnTo>
                    <a:pt x="1477963" y="466725"/>
                  </a:lnTo>
                  <a:lnTo>
                    <a:pt x="1457326" y="403225"/>
                  </a:lnTo>
                  <a:lnTo>
                    <a:pt x="1431926" y="354013"/>
                  </a:lnTo>
                  <a:lnTo>
                    <a:pt x="1389063" y="296863"/>
                  </a:lnTo>
                  <a:lnTo>
                    <a:pt x="1336675" y="239713"/>
                  </a:lnTo>
                  <a:lnTo>
                    <a:pt x="1273175" y="190500"/>
                  </a:lnTo>
                  <a:lnTo>
                    <a:pt x="1201738" y="149225"/>
                  </a:lnTo>
                  <a:lnTo>
                    <a:pt x="1125538" y="127000"/>
                  </a:lnTo>
                  <a:lnTo>
                    <a:pt x="1096963" y="123825"/>
                  </a:lnTo>
                  <a:lnTo>
                    <a:pt x="1071563" y="131763"/>
                  </a:lnTo>
                  <a:lnTo>
                    <a:pt x="1042988" y="138113"/>
                  </a:lnTo>
                  <a:lnTo>
                    <a:pt x="1012825" y="146050"/>
                  </a:lnTo>
                  <a:lnTo>
                    <a:pt x="981075" y="144463"/>
                  </a:lnTo>
                  <a:lnTo>
                    <a:pt x="966788" y="127000"/>
                  </a:lnTo>
                  <a:lnTo>
                    <a:pt x="958850" y="100013"/>
                  </a:lnTo>
                  <a:lnTo>
                    <a:pt x="955675" y="71438"/>
                  </a:lnTo>
                  <a:lnTo>
                    <a:pt x="962025" y="42863"/>
                  </a:lnTo>
                  <a:cubicBezTo>
                    <a:pt x="968676" y="19878"/>
                    <a:pt x="973268" y="9235"/>
                    <a:pt x="1012825" y="4763"/>
                  </a:cubicBezTo>
                  <a:close/>
                  <a:moveTo>
                    <a:pt x="595313" y="0"/>
                  </a:moveTo>
                  <a:lnTo>
                    <a:pt x="638177" y="4762"/>
                  </a:lnTo>
                  <a:cubicBezTo>
                    <a:pt x="650876" y="21166"/>
                    <a:pt x="663578" y="17002"/>
                    <a:pt x="676275" y="53975"/>
                  </a:cubicBezTo>
                  <a:cubicBezTo>
                    <a:pt x="678127" y="76200"/>
                    <a:pt x="679649" y="118123"/>
                    <a:pt x="649288" y="138113"/>
                  </a:cubicBezTo>
                  <a:lnTo>
                    <a:pt x="617538" y="149225"/>
                  </a:lnTo>
                  <a:lnTo>
                    <a:pt x="585788" y="149225"/>
                  </a:lnTo>
                  <a:lnTo>
                    <a:pt x="550863" y="141288"/>
                  </a:lnTo>
                  <a:lnTo>
                    <a:pt x="517525" y="131763"/>
                  </a:lnTo>
                  <a:lnTo>
                    <a:pt x="479425" y="128588"/>
                  </a:lnTo>
                  <a:lnTo>
                    <a:pt x="441325" y="131763"/>
                  </a:lnTo>
                  <a:lnTo>
                    <a:pt x="360363" y="158750"/>
                  </a:lnTo>
                  <a:lnTo>
                    <a:pt x="292100" y="198438"/>
                  </a:lnTo>
                  <a:lnTo>
                    <a:pt x="231775" y="250825"/>
                  </a:lnTo>
                  <a:lnTo>
                    <a:pt x="182563" y="307975"/>
                  </a:lnTo>
                  <a:lnTo>
                    <a:pt x="141288" y="377825"/>
                  </a:lnTo>
                  <a:lnTo>
                    <a:pt x="109538" y="455613"/>
                  </a:lnTo>
                  <a:lnTo>
                    <a:pt x="98425" y="512763"/>
                  </a:lnTo>
                  <a:lnTo>
                    <a:pt x="92075" y="576263"/>
                  </a:lnTo>
                  <a:lnTo>
                    <a:pt x="95250" y="642938"/>
                  </a:lnTo>
                  <a:lnTo>
                    <a:pt x="101600" y="709613"/>
                  </a:lnTo>
                  <a:lnTo>
                    <a:pt x="109538" y="773113"/>
                  </a:lnTo>
                  <a:lnTo>
                    <a:pt x="123825" y="825500"/>
                  </a:lnTo>
                  <a:lnTo>
                    <a:pt x="161925" y="928688"/>
                  </a:lnTo>
                  <a:lnTo>
                    <a:pt x="207963" y="1030288"/>
                  </a:lnTo>
                  <a:lnTo>
                    <a:pt x="230783" y="1075928"/>
                  </a:lnTo>
                  <a:lnTo>
                    <a:pt x="119823" y="1075928"/>
                  </a:lnTo>
                  <a:lnTo>
                    <a:pt x="101600" y="1038225"/>
                  </a:lnTo>
                  <a:lnTo>
                    <a:pt x="60325" y="938213"/>
                  </a:lnTo>
                  <a:lnTo>
                    <a:pt x="28575" y="830263"/>
                  </a:lnTo>
                  <a:lnTo>
                    <a:pt x="14288" y="769938"/>
                  </a:lnTo>
                  <a:lnTo>
                    <a:pt x="6350" y="700088"/>
                  </a:lnTo>
                  <a:lnTo>
                    <a:pt x="0" y="628650"/>
                  </a:lnTo>
                  <a:lnTo>
                    <a:pt x="0" y="554038"/>
                  </a:lnTo>
                  <a:lnTo>
                    <a:pt x="9525" y="487363"/>
                  </a:lnTo>
                  <a:lnTo>
                    <a:pt x="23813" y="423863"/>
                  </a:lnTo>
                  <a:lnTo>
                    <a:pt x="52388" y="342900"/>
                  </a:lnTo>
                  <a:lnTo>
                    <a:pt x="95250" y="271463"/>
                  </a:lnTo>
                  <a:lnTo>
                    <a:pt x="144463" y="204788"/>
                  </a:lnTo>
                  <a:lnTo>
                    <a:pt x="204788" y="146050"/>
                  </a:lnTo>
                  <a:lnTo>
                    <a:pt x="271463" y="96838"/>
                  </a:lnTo>
                  <a:lnTo>
                    <a:pt x="346075" y="63500"/>
                  </a:lnTo>
                  <a:lnTo>
                    <a:pt x="395288" y="49213"/>
                  </a:lnTo>
                  <a:lnTo>
                    <a:pt x="447675" y="36513"/>
                  </a:lnTo>
                  <a:lnTo>
                    <a:pt x="500063" y="28575"/>
                  </a:lnTo>
                  <a:lnTo>
                    <a:pt x="549275" y="17463"/>
                  </a:lnTo>
                  <a:lnTo>
                    <a:pt x="59531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562376-4534-4AC8-B5F3-1CCDF3489370}"/>
                </a:ext>
              </a:extLst>
            </p:cNvPr>
            <p:cNvSpPr/>
            <p:nvPr/>
          </p:nvSpPr>
          <p:spPr>
            <a:xfrm>
              <a:off x="-7366" y="3374070"/>
              <a:ext cx="1318846" cy="12235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Graphic 1">
            <a:extLst>
              <a:ext uri="{FF2B5EF4-FFF2-40B4-BE49-F238E27FC236}">
                <a16:creationId xmlns:a16="http://schemas.microsoft.com/office/drawing/2014/main" id="{709AA23E-ED76-4145-A236-499C363391D1}"/>
              </a:ext>
            </a:extLst>
          </p:cNvPr>
          <p:cNvSpPr/>
          <p:nvPr/>
        </p:nvSpPr>
        <p:spPr>
          <a:xfrm>
            <a:off x="3882860" y="2074179"/>
            <a:ext cx="2803068" cy="2228282"/>
          </a:xfrm>
          <a:custGeom>
            <a:avLst/>
            <a:gdLst>
              <a:gd name="connsiteX0" fmla="*/ 2900363 w 3390900"/>
              <a:gd name="connsiteY0" fmla="*/ 1265873 h 2695575"/>
              <a:gd name="connsiteX1" fmla="*/ 2855595 w 3390900"/>
              <a:gd name="connsiteY1" fmla="*/ 1234440 h 2695575"/>
              <a:gd name="connsiteX2" fmla="*/ 2813685 w 3390900"/>
              <a:gd name="connsiteY2" fmla="*/ 1269683 h 2695575"/>
              <a:gd name="connsiteX3" fmla="*/ 2707005 w 3390900"/>
              <a:gd name="connsiteY3" fmla="*/ 1832610 h 2695575"/>
              <a:gd name="connsiteX4" fmla="*/ 2597468 w 3390900"/>
              <a:gd name="connsiteY4" fmla="*/ 628650 h 2695575"/>
              <a:gd name="connsiteX5" fmla="*/ 2552700 w 3390900"/>
              <a:gd name="connsiteY5" fmla="*/ 589598 h 2695575"/>
              <a:gd name="connsiteX6" fmla="*/ 2507933 w 3390900"/>
              <a:gd name="connsiteY6" fmla="*/ 628650 h 2695575"/>
              <a:gd name="connsiteX7" fmla="*/ 2333625 w 3390900"/>
              <a:gd name="connsiteY7" fmla="*/ 1626870 h 2695575"/>
              <a:gd name="connsiteX8" fmla="*/ 1795463 w 3390900"/>
              <a:gd name="connsiteY8" fmla="*/ 1626870 h 2695575"/>
              <a:gd name="connsiteX9" fmla="*/ 1660208 w 3390900"/>
              <a:gd name="connsiteY9" fmla="*/ 1047750 h 2695575"/>
              <a:gd name="connsiteX10" fmla="*/ 1617345 w 3390900"/>
              <a:gd name="connsiteY10" fmla="*/ 1013460 h 2695575"/>
              <a:gd name="connsiteX11" fmla="*/ 1574483 w 3390900"/>
              <a:gd name="connsiteY11" fmla="*/ 1047750 h 2695575"/>
              <a:gd name="connsiteX12" fmla="*/ 1479233 w 3390900"/>
              <a:gd name="connsiteY12" fmla="*/ 1475423 h 2695575"/>
              <a:gd name="connsiteX13" fmla="*/ 1363028 w 3390900"/>
              <a:gd name="connsiteY13" fmla="*/ 40958 h 2695575"/>
              <a:gd name="connsiteX14" fmla="*/ 1319213 w 3390900"/>
              <a:gd name="connsiteY14" fmla="*/ 0 h 2695575"/>
              <a:gd name="connsiteX15" fmla="*/ 1274445 w 3390900"/>
              <a:gd name="connsiteY15" fmla="*/ 41910 h 2695575"/>
              <a:gd name="connsiteX16" fmla="*/ 1102043 w 3390900"/>
              <a:gd name="connsiteY16" fmla="*/ 2458403 h 2695575"/>
              <a:gd name="connsiteX17" fmla="*/ 992505 w 3390900"/>
              <a:gd name="connsiteY17" fmla="*/ 1335405 h 2695575"/>
              <a:gd name="connsiteX18" fmla="*/ 954405 w 3390900"/>
              <a:gd name="connsiteY18" fmla="*/ 1294448 h 2695575"/>
              <a:gd name="connsiteX19" fmla="*/ 907733 w 3390900"/>
              <a:gd name="connsiteY19" fmla="*/ 1323975 h 2695575"/>
              <a:gd name="connsiteX20" fmla="*/ 797243 w 3390900"/>
              <a:gd name="connsiteY20" fmla="*/ 1624013 h 2695575"/>
              <a:gd name="connsiteX21" fmla="*/ 44768 w 3390900"/>
              <a:gd name="connsiteY21" fmla="*/ 1624013 h 2695575"/>
              <a:gd name="connsiteX22" fmla="*/ 0 w 3390900"/>
              <a:gd name="connsiteY22" fmla="*/ 1668780 h 2695575"/>
              <a:gd name="connsiteX23" fmla="*/ 44768 w 3390900"/>
              <a:gd name="connsiteY23" fmla="*/ 1713548 h 2695575"/>
              <a:gd name="connsiteX24" fmla="*/ 805815 w 3390900"/>
              <a:gd name="connsiteY24" fmla="*/ 1712595 h 2695575"/>
              <a:gd name="connsiteX25" fmla="*/ 878205 w 3390900"/>
              <a:gd name="connsiteY25" fmla="*/ 1662113 h 2695575"/>
              <a:gd name="connsiteX26" fmla="*/ 922973 w 3390900"/>
              <a:gd name="connsiteY26" fmla="*/ 1541145 h 2695575"/>
              <a:gd name="connsiteX27" fmla="*/ 1028700 w 3390900"/>
              <a:gd name="connsiteY27" fmla="*/ 2635568 h 2695575"/>
              <a:gd name="connsiteX28" fmla="*/ 1100138 w 3390900"/>
              <a:gd name="connsiteY28" fmla="*/ 2704148 h 2695575"/>
              <a:gd name="connsiteX29" fmla="*/ 1104900 w 3390900"/>
              <a:gd name="connsiteY29" fmla="*/ 2704148 h 2695575"/>
              <a:gd name="connsiteX30" fmla="*/ 1154430 w 3390900"/>
              <a:gd name="connsiteY30" fmla="*/ 2685098 h 2695575"/>
              <a:gd name="connsiteX31" fmla="*/ 1180148 w 3390900"/>
              <a:gd name="connsiteY31" fmla="*/ 2632710 h 2695575"/>
              <a:gd name="connsiteX32" fmla="*/ 1326833 w 3390900"/>
              <a:gd name="connsiteY32" fmla="*/ 537210 h 2695575"/>
              <a:gd name="connsiteX33" fmla="*/ 1403985 w 3390900"/>
              <a:gd name="connsiteY33" fmla="*/ 1604963 h 2695575"/>
              <a:gd name="connsiteX34" fmla="*/ 1458278 w 3390900"/>
              <a:gd name="connsiteY34" fmla="*/ 1668780 h 2695575"/>
              <a:gd name="connsiteX35" fmla="*/ 1542098 w 3390900"/>
              <a:gd name="connsiteY35" fmla="*/ 1615440 h 2695575"/>
              <a:gd name="connsiteX36" fmla="*/ 1622108 w 3390900"/>
              <a:gd name="connsiteY36" fmla="*/ 1254443 h 2695575"/>
              <a:gd name="connsiteX37" fmla="*/ 1716405 w 3390900"/>
              <a:gd name="connsiteY37" fmla="*/ 1659255 h 2695575"/>
              <a:gd name="connsiteX38" fmla="*/ 1784033 w 3390900"/>
              <a:gd name="connsiteY38" fmla="*/ 1712595 h 2695575"/>
              <a:gd name="connsiteX39" fmla="*/ 2356485 w 3390900"/>
              <a:gd name="connsiteY39" fmla="*/ 1712595 h 2695575"/>
              <a:gd name="connsiteX40" fmla="*/ 2425065 w 3390900"/>
              <a:gd name="connsiteY40" fmla="*/ 1652588 h 2695575"/>
              <a:gd name="connsiteX41" fmla="*/ 2555558 w 3390900"/>
              <a:gd name="connsiteY41" fmla="*/ 879158 h 2695575"/>
              <a:gd name="connsiteX42" fmla="*/ 2640330 w 3390900"/>
              <a:gd name="connsiteY42" fmla="*/ 1994535 h 2695575"/>
              <a:gd name="connsiteX43" fmla="*/ 2693670 w 3390900"/>
              <a:gd name="connsiteY43" fmla="*/ 2051685 h 2695575"/>
              <a:gd name="connsiteX44" fmla="*/ 2769870 w 3390900"/>
              <a:gd name="connsiteY44" fmla="*/ 1999298 h 2695575"/>
              <a:gd name="connsiteX45" fmla="*/ 2871788 w 3390900"/>
              <a:gd name="connsiteY45" fmla="*/ 1464945 h 2695575"/>
              <a:gd name="connsiteX46" fmla="*/ 2927985 w 3390900"/>
              <a:gd name="connsiteY46" fmla="*/ 1656398 h 2695575"/>
              <a:gd name="connsiteX47" fmla="*/ 2989898 w 3390900"/>
              <a:gd name="connsiteY47" fmla="*/ 1702118 h 2695575"/>
              <a:gd name="connsiteX48" fmla="*/ 3398520 w 3390900"/>
              <a:gd name="connsiteY48" fmla="*/ 1702118 h 2695575"/>
              <a:gd name="connsiteX49" fmla="*/ 3398520 w 3390900"/>
              <a:gd name="connsiteY49" fmla="*/ 1615440 h 2695575"/>
              <a:gd name="connsiteX50" fmla="*/ 3005138 w 3390900"/>
              <a:gd name="connsiteY50" fmla="*/ 1615440 h 2695575"/>
              <a:gd name="connsiteX51" fmla="*/ 2900363 w 3390900"/>
              <a:gd name="connsiteY51" fmla="*/ 1265873 h 269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90900" h="2695575">
                <a:moveTo>
                  <a:pt x="2900363" y="1265873"/>
                </a:moveTo>
                <a:cubicBezTo>
                  <a:pt x="2895600" y="1246823"/>
                  <a:pt x="2877503" y="1232535"/>
                  <a:pt x="2855595" y="1234440"/>
                </a:cubicBezTo>
                <a:cubicBezTo>
                  <a:pt x="2835593" y="1234440"/>
                  <a:pt x="2817495" y="1249680"/>
                  <a:pt x="2813685" y="1269683"/>
                </a:cubicBezTo>
                <a:lnTo>
                  <a:pt x="2707005" y="1832610"/>
                </a:lnTo>
                <a:lnTo>
                  <a:pt x="2597468" y="628650"/>
                </a:lnTo>
                <a:cubicBezTo>
                  <a:pt x="2594610" y="605790"/>
                  <a:pt x="2575560" y="589598"/>
                  <a:pt x="2552700" y="589598"/>
                </a:cubicBezTo>
                <a:cubicBezTo>
                  <a:pt x="2529840" y="589598"/>
                  <a:pt x="2510790" y="605790"/>
                  <a:pt x="2507933" y="628650"/>
                </a:cubicBezTo>
                <a:lnTo>
                  <a:pt x="2333625" y="1626870"/>
                </a:lnTo>
                <a:lnTo>
                  <a:pt x="1795463" y="1626870"/>
                </a:lnTo>
                <a:lnTo>
                  <a:pt x="1660208" y="1047750"/>
                </a:lnTo>
                <a:cubicBezTo>
                  <a:pt x="1655445" y="1027748"/>
                  <a:pt x="1637348" y="1013460"/>
                  <a:pt x="1617345" y="1013460"/>
                </a:cubicBezTo>
                <a:cubicBezTo>
                  <a:pt x="1597343" y="1013460"/>
                  <a:pt x="1579245" y="1027748"/>
                  <a:pt x="1574483" y="1047750"/>
                </a:cubicBezTo>
                <a:lnTo>
                  <a:pt x="1479233" y="1475423"/>
                </a:lnTo>
                <a:lnTo>
                  <a:pt x="1363028" y="40958"/>
                </a:lnTo>
                <a:cubicBezTo>
                  <a:pt x="1362075" y="18098"/>
                  <a:pt x="1342073" y="0"/>
                  <a:pt x="1319213" y="0"/>
                </a:cubicBezTo>
                <a:cubicBezTo>
                  <a:pt x="1295400" y="0"/>
                  <a:pt x="1276350" y="19050"/>
                  <a:pt x="1274445" y="41910"/>
                </a:cubicBezTo>
                <a:lnTo>
                  <a:pt x="1102043" y="2458403"/>
                </a:lnTo>
                <a:lnTo>
                  <a:pt x="992505" y="1335405"/>
                </a:lnTo>
                <a:cubicBezTo>
                  <a:pt x="991553" y="1313498"/>
                  <a:pt x="974408" y="1297305"/>
                  <a:pt x="954405" y="1294448"/>
                </a:cubicBezTo>
                <a:cubicBezTo>
                  <a:pt x="934403" y="1291590"/>
                  <a:pt x="915353" y="1304925"/>
                  <a:pt x="907733" y="1323975"/>
                </a:cubicBezTo>
                <a:lnTo>
                  <a:pt x="797243" y="1624013"/>
                </a:lnTo>
                <a:lnTo>
                  <a:pt x="44768" y="1624013"/>
                </a:lnTo>
                <a:cubicBezTo>
                  <a:pt x="20955" y="1624013"/>
                  <a:pt x="0" y="1644015"/>
                  <a:pt x="0" y="1668780"/>
                </a:cubicBezTo>
                <a:cubicBezTo>
                  <a:pt x="0" y="1692593"/>
                  <a:pt x="20003" y="1713548"/>
                  <a:pt x="44768" y="1713548"/>
                </a:cubicBezTo>
                <a:lnTo>
                  <a:pt x="805815" y="1712595"/>
                </a:lnTo>
                <a:cubicBezTo>
                  <a:pt x="837248" y="1712595"/>
                  <a:pt x="866775" y="1692593"/>
                  <a:pt x="878205" y="1662113"/>
                </a:cubicBezTo>
                <a:lnTo>
                  <a:pt x="922973" y="1541145"/>
                </a:lnTo>
                <a:lnTo>
                  <a:pt x="1028700" y="2635568"/>
                </a:lnTo>
                <a:cubicBezTo>
                  <a:pt x="1032510" y="2672715"/>
                  <a:pt x="1062990" y="2701290"/>
                  <a:pt x="1100138" y="2704148"/>
                </a:cubicBezTo>
                <a:cubicBezTo>
                  <a:pt x="1101090" y="2704148"/>
                  <a:pt x="1103948" y="2704148"/>
                  <a:pt x="1104900" y="2704148"/>
                </a:cubicBezTo>
                <a:cubicBezTo>
                  <a:pt x="1122998" y="2704148"/>
                  <a:pt x="1140143" y="2697480"/>
                  <a:pt x="1154430" y="2685098"/>
                </a:cubicBezTo>
                <a:cubicBezTo>
                  <a:pt x="1169670" y="2670810"/>
                  <a:pt x="1178243" y="2653665"/>
                  <a:pt x="1180148" y="2632710"/>
                </a:cubicBezTo>
                <a:lnTo>
                  <a:pt x="1326833" y="537210"/>
                </a:lnTo>
                <a:lnTo>
                  <a:pt x="1403985" y="1604963"/>
                </a:lnTo>
                <a:cubicBezTo>
                  <a:pt x="1406843" y="1635443"/>
                  <a:pt x="1427798" y="1662113"/>
                  <a:pt x="1458278" y="1668780"/>
                </a:cubicBezTo>
                <a:cubicBezTo>
                  <a:pt x="1496378" y="1677353"/>
                  <a:pt x="1533525" y="1653540"/>
                  <a:pt x="1542098" y="1615440"/>
                </a:cubicBezTo>
                <a:lnTo>
                  <a:pt x="1622108" y="1254443"/>
                </a:lnTo>
                <a:lnTo>
                  <a:pt x="1716405" y="1659255"/>
                </a:lnTo>
                <a:cubicBezTo>
                  <a:pt x="1724025" y="1690688"/>
                  <a:pt x="1751648" y="1712595"/>
                  <a:pt x="1784033" y="1712595"/>
                </a:cubicBezTo>
                <a:lnTo>
                  <a:pt x="2356485" y="1712595"/>
                </a:lnTo>
                <a:cubicBezTo>
                  <a:pt x="2391728" y="1712595"/>
                  <a:pt x="2421255" y="1686878"/>
                  <a:pt x="2425065" y="1652588"/>
                </a:cubicBezTo>
                <a:lnTo>
                  <a:pt x="2555558" y="879158"/>
                </a:lnTo>
                <a:lnTo>
                  <a:pt x="2640330" y="1994535"/>
                </a:lnTo>
                <a:cubicBezTo>
                  <a:pt x="2644140" y="2024063"/>
                  <a:pt x="2666048" y="2046923"/>
                  <a:pt x="2693670" y="2051685"/>
                </a:cubicBezTo>
                <a:cubicBezTo>
                  <a:pt x="2728913" y="2058353"/>
                  <a:pt x="2763203" y="2035493"/>
                  <a:pt x="2769870" y="1999298"/>
                </a:cubicBezTo>
                <a:lnTo>
                  <a:pt x="2871788" y="1464945"/>
                </a:lnTo>
                <a:lnTo>
                  <a:pt x="2927985" y="1656398"/>
                </a:lnTo>
                <a:cubicBezTo>
                  <a:pt x="2936558" y="1683068"/>
                  <a:pt x="2962275" y="1702118"/>
                  <a:pt x="2989898" y="1702118"/>
                </a:cubicBezTo>
                <a:lnTo>
                  <a:pt x="3398520" y="1702118"/>
                </a:lnTo>
                <a:lnTo>
                  <a:pt x="3398520" y="1615440"/>
                </a:lnTo>
                <a:lnTo>
                  <a:pt x="3005138" y="1615440"/>
                </a:lnTo>
                <a:lnTo>
                  <a:pt x="2900363" y="126587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E6664-8F69-4DC2-BC58-15393C0F85BC}"/>
              </a:ext>
            </a:extLst>
          </p:cNvPr>
          <p:cNvSpPr txBox="1"/>
          <p:nvPr/>
        </p:nvSpPr>
        <p:spPr>
          <a:xfrm>
            <a:off x="5494510" y="4076704"/>
            <a:ext cx="5002774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sz="1867" dirty="0">
                <a:solidFill>
                  <a:schemeClr val="accent3"/>
                </a:solidFill>
                <a:cs typeface="Arial" pitchFamily="34" charset="0"/>
              </a:rPr>
              <a:t>Group</a:t>
            </a:r>
            <a:r>
              <a:rPr lang="zh-CN" altLang="en-US" sz="1867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zh-CN" sz="1867" dirty="0">
                <a:solidFill>
                  <a:schemeClr val="accent3"/>
                </a:solidFill>
                <a:cs typeface="Arial" pitchFamily="34" charset="0"/>
              </a:rPr>
              <a:t>5</a:t>
            </a:r>
          </a:p>
          <a:p>
            <a:pPr algn="r"/>
            <a:r>
              <a:rPr lang="en-US" altLang="zh-CN" sz="1867" dirty="0">
                <a:solidFill>
                  <a:schemeClr val="accent3"/>
                </a:solidFill>
                <a:cs typeface="Arial" pitchFamily="34" charset="0"/>
              </a:rPr>
              <a:t>May,</a:t>
            </a:r>
            <a:r>
              <a:rPr lang="zh-CN" altLang="en-US" sz="1867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zh-CN" sz="1867" dirty="0">
                <a:solidFill>
                  <a:schemeClr val="accent3"/>
                </a:solidFill>
                <a:cs typeface="Arial" pitchFamily="34" charset="0"/>
              </a:rPr>
              <a:t>3</a:t>
            </a:r>
            <a:r>
              <a:rPr lang="en-US" altLang="zh-CN" sz="1867" baseline="30000" dirty="0">
                <a:solidFill>
                  <a:schemeClr val="accent3"/>
                </a:solidFill>
                <a:cs typeface="Arial" pitchFamily="34" charset="0"/>
              </a:rPr>
              <a:t>rd</a:t>
            </a:r>
            <a:r>
              <a:rPr lang="en-US" altLang="zh-CN" sz="1867" dirty="0">
                <a:solidFill>
                  <a:schemeClr val="accent3"/>
                </a:solidFill>
                <a:cs typeface="Arial" pitchFamily="34" charset="0"/>
              </a:rPr>
              <a:t>,</a:t>
            </a:r>
            <a:r>
              <a:rPr lang="zh-CN" altLang="en-US" sz="1867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zh-CN" sz="1867" dirty="0">
                <a:solidFill>
                  <a:schemeClr val="accent3"/>
                </a:solidFill>
                <a:cs typeface="Arial" pitchFamily="34" charset="0"/>
              </a:rPr>
              <a:t>2019</a:t>
            </a:r>
            <a:endParaRPr lang="ko-KR" altLang="en-US" sz="1867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A68B72-1094-4144-9006-189612CA7367}"/>
              </a:ext>
            </a:extLst>
          </p:cNvPr>
          <p:cNvSpPr/>
          <p:nvPr/>
        </p:nvSpPr>
        <p:spPr>
          <a:xfrm>
            <a:off x="10497284" y="2074179"/>
            <a:ext cx="1711808" cy="2235369"/>
          </a:xfrm>
          <a:custGeom>
            <a:avLst/>
            <a:gdLst>
              <a:gd name="connsiteX0" fmla="*/ 1090520 w 1711808"/>
              <a:gd name="connsiteY0" fmla="*/ 0 h 2235369"/>
              <a:gd name="connsiteX1" fmla="*/ 1126739 w 1711808"/>
              <a:gd name="connsiteY1" fmla="*/ 33858 h 2235369"/>
              <a:gd name="connsiteX2" fmla="*/ 1222800 w 1711808"/>
              <a:gd name="connsiteY2" fmla="*/ 1219650 h 2235369"/>
              <a:gd name="connsiteX3" fmla="*/ 1301537 w 1711808"/>
              <a:gd name="connsiteY3" fmla="*/ 866117 h 2235369"/>
              <a:gd name="connsiteX4" fmla="*/ 1336969 w 1711808"/>
              <a:gd name="connsiteY4" fmla="*/ 837771 h 2235369"/>
              <a:gd name="connsiteX5" fmla="*/ 1372401 w 1711808"/>
              <a:gd name="connsiteY5" fmla="*/ 866117 h 2235369"/>
              <a:gd name="connsiteX6" fmla="*/ 1484209 w 1711808"/>
              <a:gd name="connsiteY6" fmla="*/ 1344843 h 2235369"/>
              <a:gd name="connsiteX7" fmla="*/ 1711808 w 1711808"/>
              <a:gd name="connsiteY7" fmla="*/ 1344843 h 2235369"/>
              <a:gd name="connsiteX8" fmla="*/ 1711808 w 1711808"/>
              <a:gd name="connsiteY8" fmla="*/ 1415707 h 2235369"/>
              <a:gd name="connsiteX9" fmla="*/ 1474761 w 1711808"/>
              <a:gd name="connsiteY9" fmla="*/ 1415707 h 2235369"/>
              <a:gd name="connsiteX10" fmla="*/ 1418856 w 1711808"/>
              <a:gd name="connsiteY10" fmla="*/ 1371614 h 2235369"/>
              <a:gd name="connsiteX11" fmla="*/ 1340906 w 1711808"/>
              <a:gd name="connsiteY11" fmla="*/ 1036978 h 2235369"/>
              <a:gd name="connsiteX12" fmla="*/ 1274766 w 1711808"/>
              <a:gd name="connsiteY12" fmla="*/ 1335395 h 2235369"/>
              <a:gd name="connsiteX13" fmla="*/ 1205477 w 1711808"/>
              <a:gd name="connsiteY13" fmla="*/ 1379488 h 2235369"/>
              <a:gd name="connsiteX14" fmla="*/ 1160596 w 1711808"/>
              <a:gd name="connsiteY14" fmla="*/ 1326734 h 2235369"/>
              <a:gd name="connsiteX15" fmla="*/ 1096819 w 1711808"/>
              <a:gd name="connsiteY15" fmla="*/ 444082 h 2235369"/>
              <a:gd name="connsiteX16" fmla="*/ 975563 w 1711808"/>
              <a:gd name="connsiteY16" fmla="*/ 2176315 h 2235369"/>
              <a:gd name="connsiteX17" fmla="*/ 954303 w 1711808"/>
              <a:gd name="connsiteY17" fmla="*/ 2219621 h 2235369"/>
              <a:gd name="connsiteX18" fmla="*/ 913359 w 1711808"/>
              <a:gd name="connsiteY18" fmla="*/ 2235369 h 2235369"/>
              <a:gd name="connsiteX19" fmla="*/ 909423 w 1711808"/>
              <a:gd name="connsiteY19" fmla="*/ 2235369 h 2235369"/>
              <a:gd name="connsiteX20" fmla="*/ 850369 w 1711808"/>
              <a:gd name="connsiteY20" fmla="*/ 2178678 h 2235369"/>
              <a:gd name="connsiteX21" fmla="*/ 762970 w 1711808"/>
              <a:gd name="connsiteY21" fmla="*/ 1273979 h 2235369"/>
              <a:gd name="connsiteX22" fmla="*/ 725963 w 1711808"/>
              <a:gd name="connsiteY22" fmla="*/ 1373977 h 2235369"/>
              <a:gd name="connsiteX23" fmla="*/ 666122 w 1711808"/>
              <a:gd name="connsiteY23" fmla="*/ 1415707 h 2235369"/>
              <a:gd name="connsiteX24" fmla="*/ 37007 w 1711808"/>
              <a:gd name="connsiteY24" fmla="*/ 1416495 h 2235369"/>
              <a:gd name="connsiteX25" fmla="*/ 0 w 1711808"/>
              <a:gd name="connsiteY25" fmla="*/ 1379488 h 2235369"/>
              <a:gd name="connsiteX26" fmla="*/ 37007 w 1711808"/>
              <a:gd name="connsiteY26" fmla="*/ 1342481 h 2235369"/>
              <a:gd name="connsiteX27" fmla="*/ 659036 w 1711808"/>
              <a:gd name="connsiteY27" fmla="*/ 1342481 h 2235369"/>
              <a:gd name="connsiteX28" fmla="*/ 750372 w 1711808"/>
              <a:gd name="connsiteY28" fmla="*/ 1094457 h 2235369"/>
              <a:gd name="connsiteX29" fmla="*/ 788953 w 1711808"/>
              <a:gd name="connsiteY29" fmla="*/ 1070048 h 2235369"/>
              <a:gd name="connsiteX30" fmla="*/ 820449 w 1711808"/>
              <a:gd name="connsiteY30" fmla="*/ 1103905 h 2235369"/>
              <a:gd name="connsiteX31" fmla="*/ 910998 w 1711808"/>
              <a:gd name="connsiteY31" fmla="*/ 2032225 h 2235369"/>
              <a:gd name="connsiteX32" fmla="*/ 1053513 w 1711808"/>
              <a:gd name="connsiteY32" fmla="*/ 34645 h 2235369"/>
              <a:gd name="connsiteX33" fmla="*/ 1090520 w 1711808"/>
              <a:gd name="connsiteY33" fmla="*/ 0 h 223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11808" h="2235369">
                <a:moveTo>
                  <a:pt x="1090520" y="0"/>
                </a:moveTo>
                <a:cubicBezTo>
                  <a:pt x="1109417" y="0"/>
                  <a:pt x="1125952" y="14961"/>
                  <a:pt x="1126739" y="33858"/>
                </a:cubicBezTo>
                <a:lnTo>
                  <a:pt x="1222800" y="1219650"/>
                </a:lnTo>
                <a:lnTo>
                  <a:pt x="1301537" y="866117"/>
                </a:lnTo>
                <a:cubicBezTo>
                  <a:pt x="1305474" y="849582"/>
                  <a:pt x="1320434" y="837771"/>
                  <a:pt x="1336969" y="837771"/>
                </a:cubicBezTo>
                <a:cubicBezTo>
                  <a:pt x="1353504" y="837771"/>
                  <a:pt x="1368464" y="849582"/>
                  <a:pt x="1372401" y="866117"/>
                </a:cubicBezTo>
                <a:lnTo>
                  <a:pt x="1484209" y="1344843"/>
                </a:lnTo>
                <a:lnTo>
                  <a:pt x="1711808" y="1344843"/>
                </a:lnTo>
                <a:lnTo>
                  <a:pt x="1711808" y="1415707"/>
                </a:lnTo>
                <a:lnTo>
                  <a:pt x="1474761" y="1415707"/>
                </a:lnTo>
                <a:cubicBezTo>
                  <a:pt x="1447990" y="1415707"/>
                  <a:pt x="1425155" y="1397598"/>
                  <a:pt x="1418856" y="1371614"/>
                </a:cubicBezTo>
                <a:lnTo>
                  <a:pt x="1340906" y="1036978"/>
                </a:lnTo>
                <a:lnTo>
                  <a:pt x="1274766" y="1335395"/>
                </a:lnTo>
                <a:cubicBezTo>
                  <a:pt x="1267680" y="1366890"/>
                  <a:pt x="1236972" y="1386575"/>
                  <a:pt x="1205477" y="1379488"/>
                </a:cubicBezTo>
                <a:cubicBezTo>
                  <a:pt x="1180281" y="1373977"/>
                  <a:pt x="1162959" y="1351930"/>
                  <a:pt x="1160596" y="1326734"/>
                </a:cubicBezTo>
                <a:lnTo>
                  <a:pt x="1096819" y="444082"/>
                </a:lnTo>
                <a:lnTo>
                  <a:pt x="975563" y="2176315"/>
                </a:lnTo>
                <a:cubicBezTo>
                  <a:pt x="973988" y="2193637"/>
                  <a:pt x="966901" y="2207810"/>
                  <a:pt x="954303" y="2219621"/>
                </a:cubicBezTo>
                <a:cubicBezTo>
                  <a:pt x="942493" y="2229857"/>
                  <a:pt x="928320" y="2235369"/>
                  <a:pt x="913359" y="2235369"/>
                </a:cubicBezTo>
                <a:cubicBezTo>
                  <a:pt x="912572" y="2235369"/>
                  <a:pt x="910210" y="2235369"/>
                  <a:pt x="909423" y="2235369"/>
                </a:cubicBezTo>
                <a:cubicBezTo>
                  <a:pt x="878715" y="2233006"/>
                  <a:pt x="853518" y="2209385"/>
                  <a:pt x="850369" y="2178678"/>
                </a:cubicBezTo>
                <a:lnTo>
                  <a:pt x="762970" y="1273979"/>
                </a:lnTo>
                <a:lnTo>
                  <a:pt x="725963" y="1373977"/>
                </a:lnTo>
                <a:cubicBezTo>
                  <a:pt x="716515" y="1399173"/>
                  <a:pt x="692106" y="1415707"/>
                  <a:pt x="666122" y="1415707"/>
                </a:cubicBezTo>
                <a:lnTo>
                  <a:pt x="37007" y="1416495"/>
                </a:lnTo>
                <a:cubicBezTo>
                  <a:pt x="16535" y="1416495"/>
                  <a:pt x="0" y="1399173"/>
                  <a:pt x="0" y="1379488"/>
                </a:cubicBezTo>
                <a:cubicBezTo>
                  <a:pt x="0" y="1359016"/>
                  <a:pt x="17322" y="1342481"/>
                  <a:pt x="37007" y="1342481"/>
                </a:cubicBezTo>
                <a:lnTo>
                  <a:pt x="659036" y="1342481"/>
                </a:lnTo>
                <a:lnTo>
                  <a:pt x="750372" y="1094457"/>
                </a:lnTo>
                <a:cubicBezTo>
                  <a:pt x="756671" y="1078709"/>
                  <a:pt x="772419" y="1067686"/>
                  <a:pt x="788953" y="1070048"/>
                </a:cubicBezTo>
                <a:cubicBezTo>
                  <a:pt x="805489" y="1072410"/>
                  <a:pt x="819662" y="1085796"/>
                  <a:pt x="820449" y="1103905"/>
                </a:cubicBezTo>
                <a:lnTo>
                  <a:pt x="910998" y="2032225"/>
                </a:lnTo>
                <a:lnTo>
                  <a:pt x="1053513" y="34645"/>
                </a:lnTo>
                <a:cubicBezTo>
                  <a:pt x="1055087" y="15748"/>
                  <a:pt x="1070835" y="0"/>
                  <a:pt x="109052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97636EC-E3C6-4752-B775-F817117E46A3}"/>
              </a:ext>
            </a:extLst>
          </p:cNvPr>
          <p:cNvGrpSpPr/>
          <p:nvPr/>
        </p:nvGrpSpPr>
        <p:grpSpPr>
          <a:xfrm>
            <a:off x="2985586" y="3251850"/>
            <a:ext cx="447048" cy="424626"/>
            <a:chOff x="2968494" y="3216687"/>
            <a:chExt cx="447048" cy="42462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5FD941-5397-4F02-BB88-A42A2D57A74C}"/>
                </a:ext>
              </a:extLst>
            </p:cNvPr>
            <p:cNvSpPr/>
            <p:nvPr/>
          </p:nvSpPr>
          <p:spPr>
            <a:xfrm>
              <a:off x="2968494" y="3216687"/>
              <a:ext cx="424626" cy="424626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7A30FC-31E9-4C80-840C-261BC33E1590}"/>
                </a:ext>
              </a:extLst>
            </p:cNvPr>
            <p:cNvSpPr/>
            <p:nvPr/>
          </p:nvSpPr>
          <p:spPr>
            <a:xfrm>
              <a:off x="3324102" y="3383253"/>
              <a:ext cx="91440" cy="74014"/>
            </a:xfrm>
            <a:custGeom>
              <a:avLst/>
              <a:gdLst>
                <a:gd name="connsiteX0" fmla="*/ 37007 w 548033"/>
                <a:gd name="connsiteY0" fmla="*/ 0 h 74014"/>
                <a:gd name="connsiteX1" fmla="*/ 548033 w 548033"/>
                <a:gd name="connsiteY1" fmla="*/ 0 h 74014"/>
                <a:gd name="connsiteX2" fmla="*/ 548033 w 548033"/>
                <a:gd name="connsiteY2" fmla="*/ 73374 h 74014"/>
                <a:gd name="connsiteX3" fmla="*/ 37007 w 548033"/>
                <a:gd name="connsiteY3" fmla="*/ 74014 h 74014"/>
                <a:gd name="connsiteX4" fmla="*/ 0 w 548033"/>
                <a:gd name="connsiteY4" fmla="*/ 37007 h 74014"/>
                <a:gd name="connsiteX5" fmla="*/ 37007 w 548033"/>
                <a:gd name="connsiteY5" fmla="*/ 0 h 7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033" h="74014">
                  <a:moveTo>
                    <a:pt x="37007" y="0"/>
                  </a:moveTo>
                  <a:lnTo>
                    <a:pt x="548033" y="0"/>
                  </a:lnTo>
                  <a:lnTo>
                    <a:pt x="548033" y="73374"/>
                  </a:lnTo>
                  <a:lnTo>
                    <a:pt x="37007" y="74014"/>
                  </a:lnTo>
                  <a:cubicBezTo>
                    <a:pt x="16535" y="74014"/>
                    <a:pt x="0" y="56692"/>
                    <a:pt x="0" y="37007"/>
                  </a:cubicBezTo>
                  <a:cubicBezTo>
                    <a:pt x="0" y="16535"/>
                    <a:pt x="17322" y="0"/>
                    <a:pt x="3700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4AA7B49-74D1-4C5F-976A-0F15392DBA5E}"/>
                </a:ext>
              </a:extLst>
            </p:cNvPr>
            <p:cNvSpPr/>
            <p:nvPr/>
          </p:nvSpPr>
          <p:spPr>
            <a:xfrm>
              <a:off x="3027869" y="3276062"/>
              <a:ext cx="305876" cy="30587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ACDCF8A-AE60-4280-B511-75E0F7FEF13A}"/>
                </a:ext>
              </a:extLst>
            </p:cNvPr>
            <p:cNvSpPr/>
            <p:nvPr/>
          </p:nvSpPr>
          <p:spPr>
            <a:xfrm>
              <a:off x="3058443" y="3306636"/>
              <a:ext cx="244728" cy="24472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44B0319-8F21-451E-9F78-64C6BC44BF3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167091" y="3415284"/>
              <a:ext cx="27432" cy="274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54F0692-72DF-B64F-8192-E8998C0D2475}"/>
              </a:ext>
            </a:extLst>
          </p:cNvPr>
          <p:cNvSpPr txBox="1"/>
          <p:nvPr/>
        </p:nvSpPr>
        <p:spPr>
          <a:xfrm>
            <a:off x="6952449" y="1952083"/>
            <a:ext cx="43891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Binary Classification Machine Learning Models for Diabetes Prediction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EFC499B-6B36-4F19-AE6E-41C156DCE682}"/>
              </a:ext>
            </a:extLst>
          </p:cNvPr>
          <p:cNvSpPr/>
          <p:nvPr/>
        </p:nvSpPr>
        <p:spPr>
          <a:xfrm flipH="1">
            <a:off x="3251020" y="0"/>
            <a:ext cx="8940980" cy="6858000"/>
          </a:xfrm>
          <a:custGeom>
            <a:avLst/>
            <a:gdLst>
              <a:gd name="connsiteX0" fmla="*/ 8940980 w 8940980"/>
              <a:gd name="connsiteY0" fmla="*/ 0 h 6858000"/>
              <a:gd name="connsiteX1" fmla="*/ 2278043 w 8940980"/>
              <a:gd name="connsiteY1" fmla="*/ 0 h 6858000"/>
              <a:gd name="connsiteX2" fmla="*/ 0 w 8940980"/>
              <a:gd name="connsiteY2" fmla="*/ 5319796 h 6858000"/>
              <a:gd name="connsiteX3" fmla="*/ 0 w 8940980"/>
              <a:gd name="connsiteY3" fmla="*/ 6858000 h 6858000"/>
              <a:gd name="connsiteX4" fmla="*/ 6004247 w 894098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40980" h="6858000">
                <a:moveTo>
                  <a:pt x="8940980" y="0"/>
                </a:moveTo>
                <a:lnTo>
                  <a:pt x="2278043" y="0"/>
                </a:lnTo>
                <a:lnTo>
                  <a:pt x="0" y="5319796"/>
                </a:lnTo>
                <a:lnTo>
                  <a:pt x="0" y="6858000"/>
                </a:lnTo>
                <a:lnTo>
                  <a:pt x="6004247" y="6858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6A0BEF-587B-4A93-80CD-8999022E5E6D}"/>
              </a:ext>
            </a:extLst>
          </p:cNvPr>
          <p:cNvGrpSpPr/>
          <p:nvPr/>
        </p:nvGrpSpPr>
        <p:grpSpPr>
          <a:xfrm>
            <a:off x="1757356" y="2409769"/>
            <a:ext cx="1143794" cy="2010733"/>
            <a:chOff x="4871870" y="1763729"/>
            <a:chExt cx="2448272" cy="4303935"/>
          </a:xfrm>
        </p:grpSpPr>
        <p:grpSp>
          <p:nvGrpSpPr>
            <p:cNvPr id="16" name="Group 3">
              <a:extLst>
                <a:ext uri="{FF2B5EF4-FFF2-40B4-BE49-F238E27FC236}">
                  <a16:creationId xmlns:a16="http://schemas.microsoft.com/office/drawing/2014/main" id="{D4BC684C-041F-4B88-9CF0-ECE0DDA3532B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9B4A4720-3BBC-4B27-BC9F-959A89549DB8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20F8CC13-EFAD-45FD-BA3E-7E5207421F92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842CD73E-6103-4AEA-A445-1D2B0CCB0F05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CD9D617B-7D93-48B9-ADD1-FB24762646B2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04CCA352-6596-4EE3-BCF8-248E86B334BF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17" name="Picture Placeholder 2">
              <a:extLst>
                <a:ext uri="{FF2B5EF4-FFF2-40B4-BE49-F238E27FC236}">
                  <a16:creationId xmlns:a16="http://schemas.microsoft.com/office/drawing/2014/main" id="{77EB584B-0620-49F6-9167-284CAC6C356A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sp>
        <p:nvSpPr>
          <p:cNvPr id="46" name="Heart 45">
            <a:extLst>
              <a:ext uri="{FF2B5EF4-FFF2-40B4-BE49-F238E27FC236}">
                <a16:creationId xmlns:a16="http://schemas.microsoft.com/office/drawing/2014/main" id="{0D61234A-9078-497B-B44F-C85C29220E10}"/>
              </a:ext>
            </a:extLst>
          </p:cNvPr>
          <p:cNvSpPr/>
          <p:nvPr/>
        </p:nvSpPr>
        <p:spPr>
          <a:xfrm>
            <a:off x="1899454" y="2978692"/>
            <a:ext cx="874316" cy="874316"/>
          </a:xfrm>
          <a:prstGeom prst="hear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1CEE53-7F4A-4984-ADDF-72E44539565F}"/>
              </a:ext>
            </a:extLst>
          </p:cNvPr>
          <p:cNvSpPr/>
          <p:nvPr/>
        </p:nvSpPr>
        <p:spPr>
          <a:xfrm rot="16200000">
            <a:off x="1499930" y="5979380"/>
            <a:ext cx="1645920" cy="122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FF1C3E-318E-4D13-BF8C-EB8A9AABF41D}"/>
              </a:ext>
            </a:extLst>
          </p:cNvPr>
          <p:cNvSpPr/>
          <p:nvPr/>
        </p:nvSpPr>
        <p:spPr>
          <a:xfrm rot="16200000">
            <a:off x="2061821" y="3108294"/>
            <a:ext cx="522150" cy="52215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6">
            <a:extLst>
              <a:ext uri="{FF2B5EF4-FFF2-40B4-BE49-F238E27FC236}">
                <a16:creationId xmlns:a16="http://schemas.microsoft.com/office/drawing/2014/main" id="{8B4D6C70-F433-47A4-A279-102747793736}"/>
              </a:ext>
            </a:extLst>
          </p:cNvPr>
          <p:cNvSpPr>
            <a:spLocks/>
          </p:cNvSpPr>
          <p:nvPr/>
        </p:nvSpPr>
        <p:spPr bwMode="auto">
          <a:xfrm>
            <a:off x="1063474" y="3837822"/>
            <a:ext cx="2527532" cy="1488821"/>
          </a:xfrm>
          <a:custGeom>
            <a:avLst/>
            <a:gdLst/>
            <a:ahLst/>
            <a:cxnLst/>
            <a:rect l="l" t="t" r="r" b="b"/>
            <a:pathLst>
              <a:path w="1255887" h="739769">
                <a:moveTo>
                  <a:pt x="0" y="0"/>
                </a:moveTo>
                <a:lnTo>
                  <a:pt x="101935" y="0"/>
                </a:lnTo>
                <a:lnTo>
                  <a:pt x="126181" y="48492"/>
                </a:lnTo>
                <a:lnTo>
                  <a:pt x="165558" y="135996"/>
                </a:lnTo>
                <a:lnTo>
                  <a:pt x="194726" y="204540"/>
                </a:lnTo>
                <a:lnTo>
                  <a:pt x="223893" y="276001"/>
                </a:lnTo>
                <a:lnTo>
                  <a:pt x="255978" y="341629"/>
                </a:lnTo>
                <a:lnTo>
                  <a:pt x="288062" y="408715"/>
                </a:lnTo>
                <a:lnTo>
                  <a:pt x="327439" y="467050"/>
                </a:lnTo>
                <a:lnTo>
                  <a:pt x="369732" y="522469"/>
                </a:lnTo>
                <a:lnTo>
                  <a:pt x="423693" y="567679"/>
                </a:lnTo>
                <a:lnTo>
                  <a:pt x="452861" y="588097"/>
                </a:lnTo>
                <a:lnTo>
                  <a:pt x="489320" y="612889"/>
                </a:lnTo>
                <a:lnTo>
                  <a:pt x="528697" y="631848"/>
                </a:lnTo>
                <a:lnTo>
                  <a:pt x="573907" y="646432"/>
                </a:lnTo>
                <a:lnTo>
                  <a:pt x="622034" y="655183"/>
                </a:lnTo>
                <a:lnTo>
                  <a:pt x="674536" y="649349"/>
                </a:lnTo>
                <a:lnTo>
                  <a:pt x="741622" y="628932"/>
                </a:lnTo>
                <a:lnTo>
                  <a:pt x="799957" y="599764"/>
                </a:lnTo>
                <a:lnTo>
                  <a:pt x="849543" y="561846"/>
                </a:lnTo>
                <a:lnTo>
                  <a:pt x="894753" y="519552"/>
                </a:lnTo>
                <a:lnTo>
                  <a:pt x="935588" y="469967"/>
                </a:lnTo>
                <a:lnTo>
                  <a:pt x="969131" y="416007"/>
                </a:lnTo>
                <a:lnTo>
                  <a:pt x="998298" y="357671"/>
                </a:lnTo>
                <a:lnTo>
                  <a:pt x="1027466" y="296419"/>
                </a:lnTo>
                <a:lnTo>
                  <a:pt x="1053717" y="236625"/>
                </a:lnTo>
                <a:lnTo>
                  <a:pt x="1081427" y="175372"/>
                </a:lnTo>
                <a:lnTo>
                  <a:pt x="1107678" y="111203"/>
                </a:lnTo>
                <a:lnTo>
                  <a:pt x="1159187" y="0"/>
                </a:lnTo>
                <a:lnTo>
                  <a:pt x="1255887" y="0"/>
                </a:lnTo>
                <a:lnTo>
                  <a:pt x="1250600" y="10574"/>
                </a:lnTo>
                <a:lnTo>
                  <a:pt x="1218515" y="74743"/>
                </a:lnTo>
                <a:lnTo>
                  <a:pt x="1186431" y="140371"/>
                </a:lnTo>
                <a:lnTo>
                  <a:pt x="1160180" y="207457"/>
                </a:lnTo>
                <a:lnTo>
                  <a:pt x="1131012" y="273084"/>
                </a:lnTo>
                <a:lnTo>
                  <a:pt x="1101844" y="337254"/>
                </a:lnTo>
                <a:lnTo>
                  <a:pt x="1072676" y="399964"/>
                </a:lnTo>
                <a:lnTo>
                  <a:pt x="1040592" y="458300"/>
                </a:lnTo>
                <a:lnTo>
                  <a:pt x="1004132" y="515177"/>
                </a:lnTo>
                <a:lnTo>
                  <a:pt x="964755" y="567679"/>
                </a:lnTo>
                <a:lnTo>
                  <a:pt x="919545" y="615806"/>
                </a:lnTo>
                <a:lnTo>
                  <a:pt x="868502" y="655183"/>
                </a:lnTo>
                <a:lnTo>
                  <a:pt x="810166" y="690184"/>
                </a:lnTo>
                <a:lnTo>
                  <a:pt x="744539" y="719352"/>
                </a:lnTo>
                <a:lnTo>
                  <a:pt x="670161" y="736852"/>
                </a:lnTo>
                <a:lnTo>
                  <a:pt x="605991" y="739769"/>
                </a:lnTo>
                <a:lnTo>
                  <a:pt x="544739" y="732477"/>
                </a:lnTo>
                <a:lnTo>
                  <a:pt x="489320" y="710601"/>
                </a:lnTo>
                <a:lnTo>
                  <a:pt x="436818" y="687267"/>
                </a:lnTo>
                <a:lnTo>
                  <a:pt x="391608" y="658099"/>
                </a:lnTo>
                <a:lnTo>
                  <a:pt x="353690" y="631848"/>
                </a:lnTo>
                <a:lnTo>
                  <a:pt x="308480" y="591013"/>
                </a:lnTo>
                <a:lnTo>
                  <a:pt x="269103" y="544345"/>
                </a:lnTo>
                <a:lnTo>
                  <a:pt x="237019" y="490385"/>
                </a:lnTo>
                <a:lnTo>
                  <a:pt x="207851" y="434966"/>
                </a:lnTo>
                <a:lnTo>
                  <a:pt x="181600" y="376630"/>
                </a:lnTo>
                <a:lnTo>
                  <a:pt x="155349" y="315378"/>
                </a:lnTo>
                <a:lnTo>
                  <a:pt x="115972" y="227874"/>
                </a:lnTo>
                <a:lnTo>
                  <a:pt x="70762" y="140371"/>
                </a:lnTo>
                <a:lnTo>
                  <a:pt x="25552" y="528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reeform 36">
            <a:extLst>
              <a:ext uri="{FF2B5EF4-FFF2-40B4-BE49-F238E27FC236}">
                <a16:creationId xmlns:a16="http://schemas.microsoft.com/office/drawing/2014/main" id="{2C5C9A3E-99C9-4205-B483-5AB38D9831DC}"/>
              </a:ext>
            </a:extLst>
          </p:cNvPr>
          <p:cNvSpPr>
            <a:spLocks/>
          </p:cNvSpPr>
          <p:nvPr/>
        </p:nvSpPr>
        <p:spPr bwMode="auto">
          <a:xfrm>
            <a:off x="842914" y="1864093"/>
            <a:ext cx="2959964" cy="1980369"/>
          </a:xfrm>
          <a:custGeom>
            <a:avLst/>
            <a:gdLst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8813 w 1608138"/>
              <a:gd name="connsiteY49" fmla="*/ 19050 h 1075928"/>
              <a:gd name="connsiteX50" fmla="*/ 663575 w 1608138"/>
              <a:gd name="connsiteY50" fmla="*/ 25400 h 1075928"/>
              <a:gd name="connsiteX51" fmla="*/ 676275 w 1608138"/>
              <a:gd name="connsiteY51" fmla="*/ 53975 h 1075928"/>
              <a:gd name="connsiteX52" fmla="*/ 676275 w 1608138"/>
              <a:gd name="connsiteY52" fmla="*/ 85725 h 1075928"/>
              <a:gd name="connsiteX53" fmla="*/ 666750 w 1608138"/>
              <a:gd name="connsiteY53" fmla="*/ 114300 h 1075928"/>
              <a:gd name="connsiteX54" fmla="*/ 649288 w 1608138"/>
              <a:gd name="connsiteY54" fmla="*/ 138113 h 1075928"/>
              <a:gd name="connsiteX55" fmla="*/ 617538 w 1608138"/>
              <a:gd name="connsiteY55" fmla="*/ 149225 h 1075928"/>
              <a:gd name="connsiteX56" fmla="*/ 585788 w 1608138"/>
              <a:gd name="connsiteY56" fmla="*/ 149225 h 1075928"/>
              <a:gd name="connsiteX57" fmla="*/ 550863 w 1608138"/>
              <a:gd name="connsiteY57" fmla="*/ 141288 h 1075928"/>
              <a:gd name="connsiteX58" fmla="*/ 517525 w 1608138"/>
              <a:gd name="connsiteY58" fmla="*/ 131763 h 1075928"/>
              <a:gd name="connsiteX59" fmla="*/ 479425 w 1608138"/>
              <a:gd name="connsiteY59" fmla="*/ 128588 h 1075928"/>
              <a:gd name="connsiteX60" fmla="*/ 441325 w 1608138"/>
              <a:gd name="connsiteY60" fmla="*/ 131763 h 1075928"/>
              <a:gd name="connsiteX61" fmla="*/ 360363 w 1608138"/>
              <a:gd name="connsiteY61" fmla="*/ 158750 h 1075928"/>
              <a:gd name="connsiteX62" fmla="*/ 292100 w 1608138"/>
              <a:gd name="connsiteY62" fmla="*/ 198438 h 1075928"/>
              <a:gd name="connsiteX63" fmla="*/ 231775 w 1608138"/>
              <a:gd name="connsiteY63" fmla="*/ 250825 h 1075928"/>
              <a:gd name="connsiteX64" fmla="*/ 182563 w 1608138"/>
              <a:gd name="connsiteY64" fmla="*/ 307975 h 1075928"/>
              <a:gd name="connsiteX65" fmla="*/ 141288 w 1608138"/>
              <a:gd name="connsiteY65" fmla="*/ 377825 h 1075928"/>
              <a:gd name="connsiteX66" fmla="*/ 109538 w 1608138"/>
              <a:gd name="connsiteY66" fmla="*/ 455613 h 1075928"/>
              <a:gd name="connsiteX67" fmla="*/ 98425 w 1608138"/>
              <a:gd name="connsiteY67" fmla="*/ 512763 h 1075928"/>
              <a:gd name="connsiteX68" fmla="*/ 92075 w 1608138"/>
              <a:gd name="connsiteY68" fmla="*/ 576263 h 1075928"/>
              <a:gd name="connsiteX69" fmla="*/ 95250 w 1608138"/>
              <a:gd name="connsiteY69" fmla="*/ 642938 h 1075928"/>
              <a:gd name="connsiteX70" fmla="*/ 101600 w 1608138"/>
              <a:gd name="connsiteY70" fmla="*/ 709613 h 1075928"/>
              <a:gd name="connsiteX71" fmla="*/ 109538 w 1608138"/>
              <a:gd name="connsiteY71" fmla="*/ 773113 h 1075928"/>
              <a:gd name="connsiteX72" fmla="*/ 123825 w 1608138"/>
              <a:gd name="connsiteY72" fmla="*/ 825500 h 1075928"/>
              <a:gd name="connsiteX73" fmla="*/ 161925 w 1608138"/>
              <a:gd name="connsiteY73" fmla="*/ 928688 h 1075928"/>
              <a:gd name="connsiteX74" fmla="*/ 207963 w 1608138"/>
              <a:gd name="connsiteY74" fmla="*/ 1030288 h 1075928"/>
              <a:gd name="connsiteX75" fmla="*/ 230783 w 1608138"/>
              <a:gd name="connsiteY75" fmla="*/ 1075928 h 1075928"/>
              <a:gd name="connsiteX76" fmla="*/ 119823 w 1608138"/>
              <a:gd name="connsiteY76" fmla="*/ 1075928 h 1075928"/>
              <a:gd name="connsiteX77" fmla="*/ 101600 w 1608138"/>
              <a:gd name="connsiteY77" fmla="*/ 1038225 h 1075928"/>
              <a:gd name="connsiteX78" fmla="*/ 60325 w 1608138"/>
              <a:gd name="connsiteY78" fmla="*/ 938213 h 1075928"/>
              <a:gd name="connsiteX79" fmla="*/ 28575 w 1608138"/>
              <a:gd name="connsiteY79" fmla="*/ 830263 h 1075928"/>
              <a:gd name="connsiteX80" fmla="*/ 14288 w 1608138"/>
              <a:gd name="connsiteY80" fmla="*/ 769938 h 1075928"/>
              <a:gd name="connsiteX81" fmla="*/ 6350 w 1608138"/>
              <a:gd name="connsiteY81" fmla="*/ 700088 h 1075928"/>
              <a:gd name="connsiteX82" fmla="*/ 0 w 1608138"/>
              <a:gd name="connsiteY82" fmla="*/ 628650 h 1075928"/>
              <a:gd name="connsiteX83" fmla="*/ 0 w 1608138"/>
              <a:gd name="connsiteY83" fmla="*/ 554038 h 1075928"/>
              <a:gd name="connsiteX84" fmla="*/ 9525 w 1608138"/>
              <a:gd name="connsiteY84" fmla="*/ 487363 h 1075928"/>
              <a:gd name="connsiteX85" fmla="*/ 23813 w 1608138"/>
              <a:gd name="connsiteY85" fmla="*/ 423863 h 1075928"/>
              <a:gd name="connsiteX86" fmla="*/ 52388 w 1608138"/>
              <a:gd name="connsiteY86" fmla="*/ 342900 h 1075928"/>
              <a:gd name="connsiteX87" fmla="*/ 95250 w 1608138"/>
              <a:gd name="connsiteY87" fmla="*/ 271463 h 1075928"/>
              <a:gd name="connsiteX88" fmla="*/ 144463 w 1608138"/>
              <a:gd name="connsiteY88" fmla="*/ 204788 h 1075928"/>
              <a:gd name="connsiteX89" fmla="*/ 204788 w 1608138"/>
              <a:gd name="connsiteY89" fmla="*/ 146050 h 1075928"/>
              <a:gd name="connsiteX90" fmla="*/ 271463 w 1608138"/>
              <a:gd name="connsiteY90" fmla="*/ 96838 h 1075928"/>
              <a:gd name="connsiteX91" fmla="*/ 346075 w 1608138"/>
              <a:gd name="connsiteY91" fmla="*/ 63500 h 1075928"/>
              <a:gd name="connsiteX92" fmla="*/ 395288 w 1608138"/>
              <a:gd name="connsiteY92" fmla="*/ 49213 h 1075928"/>
              <a:gd name="connsiteX93" fmla="*/ 447675 w 1608138"/>
              <a:gd name="connsiteY93" fmla="*/ 36513 h 1075928"/>
              <a:gd name="connsiteX94" fmla="*/ 500063 w 1608138"/>
              <a:gd name="connsiteY94" fmla="*/ 28575 h 1075928"/>
              <a:gd name="connsiteX95" fmla="*/ 549275 w 1608138"/>
              <a:gd name="connsiteY95" fmla="*/ 17463 h 1075928"/>
              <a:gd name="connsiteX96" fmla="*/ 595313 w 1608138"/>
              <a:gd name="connsiteY96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8813 w 1608138"/>
              <a:gd name="connsiteY48" fmla="*/ 19050 h 1075928"/>
              <a:gd name="connsiteX49" fmla="*/ 663575 w 1608138"/>
              <a:gd name="connsiteY49" fmla="*/ 25400 h 1075928"/>
              <a:gd name="connsiteX50" fmla="*/ 676275 w 1608138"/>
              <a:gd name="connsiteY50" fmla="*/ 53975 h 1075928"/>
              <a:gd name="connsiteX51" fmla="*/ 676275 w 1608138"/>
              <a:gd name="connsiteY51" fmla="*/ 85725 h 1075928"/>
              <a:gd name="connsiteX52" fmla="*/ 666750 w 1608138"/>
              <a:gd name="connsiteY52" fmla="*/ 114300 h 1075928"/>
              <a:gd name="connsiteX53" fmla="*/ 649288 w 1608138"/>
              <a:gd name="connsiteY53" fmla="*/ 138113 h 1075928"/>
              <a:gd name="connsiteX54" fmla="*/ 617538 w 1608138"/>
              <a:gd name="connsiteY54" fmla="*/ 149225 h 1075928"/>
              <a:gd name="connsiteX55" fmla="*/ 585788 w 1608138"/>
              <a:gd name="connsiteY55" fmla="*/ 149225 h 1075928"/>
              <a:gd name="connsiteX56" fmla="*/ 550863 w 1608138"/>
              <a:gd name="connsiteY56" fmla="*/ 141288 h 1075928"/>
              <a:gd name="connsiteX57" fmla="*/ 517525 w 1608138"/>
              <a:gd name="connsiteY57" fmla="*/ 131763 h 1075928"/>
              <a:gd name="connsiteX58" fmla="*/ 479425 w 1608138"/>
              <a:gd name="connsiteY58" fmla="*/ 128588 h 1075928"/>
              <a:gd name="connsiteX59" fmla="*/ 441325 w 1608138"/>
              <a:gd name="connsiteY59" fmla="*/ 131763 h 1075928"/>
              <a:gd name="connsiteX60" fmla="*/ 360363 w 1608138"/>
              <a:gd name="connsiteY60" fmla="*/ 158750 h 1075928"/>
              <a:gd name="connsiteX61" fmla="*/ 292100 w 1608138"/>
              <a:gd name="connsiteY61" fmla="*/ 198438 h 1075928"/>
              <a:gd name="connsiteX62" fmla="*/ 231775 w 1608138"/>
              <a:gd name="connsiteY62" fmla="*/ 250825 h 1075928"/>
              <a:gd name="connsiteX63" fmla="*/ 182563 w 1608138"/>
              <a:gd name="connsiteY63" fmla="*/ 307975 h 1075928"/>
              <a:gd name="connsiteX64" fmla="*/ 141288 w 1608138"/>
              <a:gd name="connsiteY64" fmla="*/ 377825 h 1075928"/>
              <a:gd name="connsiteX65" fmla="*/ 109538 w 1608138"/>
              <a:gd name="connsiteY65" fmla="*/ 455613 h 1075928"/>
              <a:gd name="connsiteX66" fmla="*/ 98425 w 1608138"/>
              <a:gd name="connsiteY66" fmla="*/ 512763 h 1075928"/>
              <a:gd name="connsiteX67" fmla="*/ 92075 w 1608138"/>
              <a:gd name="connsiteY67" fmla="*/ 576263 h 1075928"/>
              <a:gd name="connsiteX68" fmla="*/ 95250 w 1608138"/>
              <a:gd name="connsiteY68" fmla="*/ 642938 h 1075928"/>
              <a:gd name="connsiteX69" fmla="*/ 101600 w 1608138"/>
              <a:gd name="connsiteY69" fmla="*/ 709613 h 1075928"/>
              <a:gd name="connsiteX70" fmla="*/ 109538 w 1608138"/>
              <a:gd name="connsiteY70" fmla="*/ 773113 h 1075928"/>
              <a:gd name="connsiteX71" fmla="*/ 123825 w 1608138"/>
              <a:gd name="connsiteY71" fmla="*/ 825500 h 1075928"/>
              <a:gd name="connsiteX72" fmla="*/ 161925 w 1608138"/>
              <a:gd name="connsiteY72" fmla="*/ 928688 h 1075928"/>
              <a:gd name="connsiteX73" fmla="*/ 207963 w 1608138"/>
              <a:gd name="connsiteY73" fmla="*/ 1030288 h 1075928"/>
              <a:gd name="connsiteX74" fmla="*/ 230783 w 1608138"/>
              <a:gd name="connsiteY74" fmla="*/ 1075928 h 1075928"/>
              <a:gd name="connsiteX75" fmla="*/ 119823 w 1608138"/>
              <a:gd name="connsiteY75" fmla="*/ 1075928 h 1075928"/>
              <a:gd name="connsiteX76" fmla="*/ 101600 w 1608138"/>
              <a:gd name="connsiteY76" fmla="*/ 1038225 h 1075928"/>
              <a:gd name="connsiteX77" fmla="*/ 60325 w 1608138"/>
              <a:gd name="connsiteY77" fmla="*/ 938213 h 1075928"/>
              <a:gd name="connsiteX78" fmla="*/ 28575 w 1608138"/>
              <a:gd name="connsiteY78" fmla="*/ 830263 h 1075928"/>
              <a:gd name="connsiteX79" fmla="*/ 14288 w 1608138"/>
              <a:gd name="connsiteY79" fmla="*/ 769938 h 1075928"/>
              <a:gd name="connsiteX80" fmla="*/ 6350 w 1608138"/>
              <a:gd name="connsiteY80" fmla="*/ 700088 h 1075928"/>
              <a:gd name="connsiteX81" fmla="*/ 0 w 1608138"/>
              <a:gd name="connsiteY81" fmla="*/ 628650 h 1075928"/>
              <a:gd name="connsiteX82" fmla="*/ 0 w 1608138"/>
              <a:gd name="connsiteY82" fmla="*/ 554038 h 1075928"/>
              <a:gd name="connsiteX83" fmla="*/ 9525 w 1608138"/>
              <a:gd name="connsiteY83" fmla="*/ 487363 h 1075928"/>
              <a:gd name="connsiteX84" fmla="*/ 23813 w 1608138"/>
              <a:gd name="connsiteY84" fmla="*/ 423863 h 1075928"/>
              <a:gd name="connsiteX85" fmla="*/ 52388 w 1608138"/>
              <a:gd name="connsiteY85" fmla="*/ 342900 h 1075928"/>
              <a:gd name="connsiteX86" fmla="*/ 95250 w 1608138"/>
              <a:gd name="connsiteY86" fmla="*/ 271463 h 1075928"/>
              <a:gd name="connsiteX87" fmla="*/ 144463 w 1608138"/>
              <a:gd name="connsiteY87" fmla="*/ 204788 h 1075928"/>
              <a:gd name="connsiteX88" fmla="*/ 204788 w 1608138"/>
              <a:gd name="connsiteY88" fmla="*/ 146050 h 1075928"/>
              <a:gd name="connsiteX89" fmla="*/ 271463 w 1608138"/>
              <a:gd name="connsiteY89" fmla="*/ 96838 h 1075928"/>
              <a:gd name="connsiteX90" fmla="*/ 346075 w 1608138"/>
              <a:gd name="connsiteY90" fmla="*/ 63500 h 1075928"/>
              <a:gd name="connsiteX91" fmla="*/ 395288 w 1608138"/>
              <a:gd name="connsiteY91" fmla="*/ 49213 h 1075928"/>
              <a:gd name="connsiteX92" fmla="*/ 447675 w 1608138"/>
              <a:gd name="connsiteY92" fmla="*/ 36513 h 1075928"/>
              <a:gd name="connsiteX93" fmla="*/ 500063 w 1608138"/>
              <a:gd name="connsiteY93" fmla="*/ 28575 h 1075928"/>
              <a:gd name="connsiteX94" fmla="*/ 549275 w 1608138"/>
              <a:gd name="connsiteY94" fmla="*/ 17463 h 1075928"/>
              <a:gd name="connsiteX95" fmla="*/ 595313 w 1608138"/>
              <a:gd name="connsiteY95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63575 w 1608138"/>
              <a:gd name="connsiteY48" fmla="*/ 25400 h 1075928"/>
              <a:gd name="connsiteX49" fmla="*/ 676275 w 1608138"/>
              <a:gd name="connsiteY49" fmla="*/ 53975 h 1075928"/>
              <a:gd name="connsiteX50" fmla="*/ 676275 w 1608138"/>
              <a:gd name="connsiteY50" fmla="*/ 85725 h 1075928"/>
              <a:gd name="connsiteX51" fmla="*/ 666750 w 1608138"/>
              <a:gd name="connsiteY51" fmla="*/ 114300 h 1075928"/>
              <a:gd name="connsiteX52" fmla="*/ 649288 w 1608138"/>
              <a:gd name="connsiteY52" fmla="*/ 138113 h 1075928"/>
              <a:gd name="connsiteX53" fmla="*/ 617538 w 1608138"/>
              <a:gd name="connsiteY53" fmla="*/ 149225 h 1075928"/>
              <a:gd name="connsiteX54" fmla="*/ 585788 w 1608138"/>
              <a:gd name="connsiteY54" fmla="*/ 149225 h 1075928"/>
              <a:gd name="connsiteX55" fmla="*/ 550863 w 1608138"/>
              <a:gd name="connsiteY55" fmla="*/ 141288 h 1075928"/>
              <a:gd name="connsiteX56" fmla="*/ 517525 w 1608138"/>
              <a:gd name="connsiteY56" fmla="*/ 131763 h 1075928"/>
              <a:gd name="connsiteX57" fmla="*/ 479425 w 1608138"/>
              <a:gd name="connsiteY57" fmla="*/ 128588 h 1075928"/>
              <a:gd name="connsiteX58" fmla="*/ 441325 w 1608138"/>
              <a:gd name="connsiteY58" fmla="*/ 131763 h 1075928"/>
              <a:gd name="connsiteX59" fmla="*/ 360363 w 1608138"/>
              <a:gd name="connsiteY59" fmla="*/ 158750 h 1075928"/>
              <a:gd name="connsiteX60" fmla="*/ 292100 w 1608138"/>
              <a:gd name="connsiteY60" fmla="*/ 198438 h 1075928"/>
              <a:gd name="connsiteX61" fmla="*/ 231775 w 1608138"/>
              <a:gd name="connsiteY61" fmla="*/ 250825 h 1075928"/>
              <a:gd name="connsiteX62" fmla="*/ 182563 w 1608138"/>
              <a:gd name="connsiteY62" fmla="*/ 307975 h 1075928"/>
              <a:gd name="connsiteX63" fmla="*/ 141288 w 1608138"/>
              <a:gd name="connsiteY63" fmla="*/ 377825 h 1075928"/>
              <a:gd name="connsiteX64" fmla="*/ 109538 w 1608138"/>
              <a:gd name="connsiteY64" fmla="*/ 455613 h 1075928"/>
              <a:gd name="connsiteX65" fmla="*/ 98425 w 1608138"/>
              <a:gd name="connsiteY65" fmla="*/ 512763 h 1075928"/>
              <a:gd name="connsiteX66" fmla="*/ 92075 w 1608138"/>
              <a:gd name="connsiteY66" fmla="*/ 576263 h 1075928"/>
              <a:gd name="connsiteX67" fmla="*/ 95250 w 1608138"/>
              <a:gd name="connsiteY67" fmla="*/ 642938 h 1075928"/>
              <a:gd name="connsiteX68" fmla="*/ 101600 w 1608138"/>
              <a:gd name="connsiteY68" fmla="*/ 709613 h 1075928"/>
              <a:gd name="connsiteX69" fmla="*/ 109538 w 1608138"/>
              <a:gd name="connsiteY69" fmla="*/ 773113 h 1075928"/>
              <a:gd name="connsiteX70" fmla="*/ 123825 w 1608138"/>
              <a:gd name="connsiteY70" fmla="*/ 825500 h 1075928"/>
              <a:gd name="connsiteX71" fmla="*/ 161925 w 1608138"/>
              <a:gd name="connsiteY71" fmla="*/ 928688 h 1075928"/>
              <a:gd name="connsiteX72" fmla="*/ 207963 w 1608138"/>
              <a:gd name="connsiteY72" fmla="*/ 1030288 h 1075928"/>
              <a:gd name="connsiteX73" fmla="*/ 230783 w 1608138"/>
              <a:gd name="connsiteY73" fmla="*/ 1075928 h 1075928"/>
              <a:gd name="connsiteX74" fmla="*/ 119823 w 1608138"/>
              <a:gd name="connsiteY74" fmla="*/ 1075928 h 1075928"/>
              <a:gd name="connsiteX75" fmla="*/ 101600 w 1608138"/>
              <a:gd name="connsiteY75" fmla="*/ 1038225 h 1075928"/>
              <a:gd name="connsiteX76" fmla="*/ 60325 w 1608138"/>
              <a:gd name="connsiteY76" fmla="*/ 938213 h 1075928"/>
              <a:gd name="connsiteX77" fmla="*/ 28575 w 1608138"/>
              <a:gd name="connsiteY77" fmla="*/ 830263 h 1075928"/>
              <a:gd name="connsiteX78" fmla="*/ 14288 w 1608138"/>
              <a:gd name="connsiteY78" fmla="*/ 769938 h 1075928"/>
              <a:gd name="connsiteX79" fmla="*/ 6350 w 1608138"/>
              <a:gd name="connsiteY79" fmla="*/ 700088 h 1075928"/>
              <a:gd name="connsiteX80" fmla="*/ 0 w 1608138"/>
              <a:gd name="connsiteY80" fmla="*/ 628650 h 1075928"/>
              <a:gd name="connsiteX81" fmla="*/ 0 w 1608138"/>
              <a:gd name="connsiteY81" fmla="*/ 554038 h 1075928"/>
              <a:gd name="connsiteX82" fmla="*/ 9525 w 1608138"/>
              <a:gd name="connsiteY82" fmla="*/ 487363 h 1075928"/>
              <a:gd name="connsiteX83" fmla="*/ 23813 w 1608138"/>
              <a:gd name="connsiteY83" fmla="*/ 423863 h 1075928"/>
              <a:gd name="connsiteX84" fmla="*/ 52388 w 1608138"/>
              <a:gd name="connsiteY84" fmla="*/ 342900 h 1075928"/>
              <a:gd name="connsiteX85" fmla="*/ 95250 w 1608138"/>
              <a:gd name="connsiteY85" fmla="*/ 271463 h 1075928"/>
              <a:gd name="connsiteX86" fmla="*/ 144463 w 1608138"/>
              <a:gd name="connsiteY86" fmla="*/ 204788 h 1075928"/>
              <a:gd name="connsiteX87" fmla="*/ 204788 w 1608138"/>
              <a:gd name="connsiteY87" fmla="*/ 146050 h 1075928"/>
              <a:gd name="connsiteX88" fmla="*/ 271463 w 1608138"/>
              <a:gd name="connsiteY88" fmla="*/ 96838 h 1075928"/>
              <a:gd name="connsiteX89" fmla="*/ 346075 w 1608138"/>
              <a:gd name="connsiteY89" fmla="*/ 63500 h 1075928"/>
              <a:gd name="connsiteX90" fmla="*/ 395288 w 1608138"/>
              <a:gd name="connsiteY90" fmla="*/ 49213 h 1075928"/>
              <a:gd name="connsiteX91" fmla="*/ 447675 w 1608138"/>
              <a:gd name="connsiteY91" fmla="*/ 36513 h 1075928"/>
              <a:gd name="connsiteX92" fmla="*/ 500063 w 1608138"/>
              <a:gd name="connsiteY92" fmla="*/ 28575 h 1075928"/>
              <a:gd name="connsiteX93" fmla="*/ 549275 w 1608138"/>
              <a:gd name="connsiteY93" fmla="*/ 17463 h 1075928"/>
              <a:gd name="connsiteX94" fmla="*/ 595313 w 1608138"/>
              <a:gd name="connsiteY94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63575 w 1608138"/>
              <a:gd name="connsiteY47" fmla="*/ 25400 h 1075928"/>
              <a:gd name="connsiteX48" fmla="*/ 676275 w 1608138"/>
              <a:gd name="connsiteY48" fmla="*/ 53975 h 1075928"/>
              <a:gd name="connsiteX49" fmla="*/ 676275 w 1608138"/>
              <a:gd name="connsiteY49" fmla="*/ 85725 h 1075928"/>
              <a:gd name="connsiteX50" fmla="*/ 666750 w 1608138"/>
              <a:gd name="connsiteY50" fmla="*/ 114300 h 1075928"/>
              <a:gd name="connsiteX51" fmla="*/ 649288 w 1608138"/>
              <a:gd name="connsiteY51" fmla="*/ 138113 h 1075928"/>
              <a:gd name="connsiteX52" fmla="*/ 617538 w 1608138"/>
              <a:gd name="connsiteY52" fmla="*/ 149225 h 1075928"/>
              <a:gd name="connsiteX53" fmla="*/ 585788 w 1608138"/>
              <a:gd name="connsiteY53" fmla="*/ 149225 h 1075928"/>
              <a:gd name="connsiteX54" fmla="*/ 550863 w 1608138"/>
              <a:gd name="connsiteY54" fmla="*/ 141288 h 1075928"/>
              <a:gd name="connsiteX55" fmla="*/ 517525 w 1608138"/>
              <a:gd name="connsiteY55" fmla="*/ 131763 h 1075928"/>
              <a:gd name="connsiteX56" fmla="*/ 479425 w 1608138"/>
              <a:gd name="connsiteY56" fmla="*/ 128588 h 1075928"/>
              <a:gd name="connsiteX57" fmla="*/ 441325 w 1608138"/>
              <a:gd name="connsiteY57" fmla="*/ 131763 h 1075928"/>
              <a:gd name="connsiteX58" fmla="*/ 360363 w 1608138"/>
              <a:gd name="connsiteY58" fmla="*/ 158750 h 1075928"/>
              <a:gd name="connsiteX59" fmla="*/ 292100 w 1608138"/>
              <a:gd name="connsiteY59" fmla="*/ 198438 h 1075928"/>
              <a:gd name="connsiteX60" fmla="*/ 231775 w 1608138"/>
              <a:gd name="connsiteY60" fmla="*/ 250825 h 1075928"/>
              <a:gd name="connsiteX61" fmla="*/ 182563 w 1608138"/>
              <a:gd name="connsiteY61" fmla="*/ 307975 h 1075928"/>
              <a:gd name="connsiteX62" fmla="*/ 141288 w 1608138"/>
              <a:gd name="connsiteY62" fmla="*/ 377825 h 1075928"/>
              <a:gd name="connsiteX63" fmla="*/ 109538 w 1608138"/>
              <a:gd name="connsiteY63" fmla="*/ 455613 h 1075928"/>
              <a:gd name="connsiteX64" fmla="*/ 98425 w 1608138"/>
              <a:gd name="connsiteY64" fmla="*/ 512763 h 1075928"/>
              <a:gd name="connsiteX65" fmla="*/ 92075 w 1608138"/>
              <a:gd name="connsiteY65" fmla="*/ 576263 h 1075928"/>
              <a:gd name="connsiteX66" fmla="*/ 95250 w 1608138"/>
              <a:gd name="connsiteY66" fmla="*/ 642938 h 1075928"/>
              <a:gd name="connsiteX67" fmla="*/ 101600 w 1608138"/>
              <a:gd name="connsiteY67" fmla="*/ 709613 h 1075928"/>
              <a:gd name="connsiteX68" fmla="*/ 109538 w 1608138"/>
              <a:gd name="connsiteY68" fmla="*/ 773113 h 1075928"/>
              <a:gd name="connsiteX69" fmla="*/ 123825 w 1608138"/>
              <a:gd name="connsiteY69" fmla="*/ 825500 h 1075928"/>
              <a:gd name="connsiteX70" fmla="*/ 161925 w 1608138"/>
              <a:gd name="connsiteY70" fmla="*/ 928688 h 1075928"/>
              <a:gd name="connsiteX71" fmla="*/ 207963 w 1608138"/>
              <a:gd name="connsiteY71" fmla="*/ 1030288 h 1075928"/>
              <a:gd name="connsiteX72" fmla="*/ 230783 w 1608138"/>
              <a:gd name="connsiteY72" fmla="*/ 1075928 h 1075928"/>
              <a:gd name="connsiteX73" fmla="*/ 119823 w 1608138"/>
              <a:gd name="connsiteY73" fmla="*/ 1075928 h 1075928"/>
              <a:gd name="connsiteX74" fmla="*/ 101600 w 1608138"/>
              <a:gd name="connsiteY74" fmla="*/ 1038225 h 1075928"/>
              <a:gd name="connsiteX75" fmla="*/ 60325 w 1608138"/>
              <a:gd name="connsiteY75" fmla="*/ 938213 h 1075928"/>
              <a:gd name="connsiteX76" fmla="*/ 28575 w 1608138"/>
              <a:gd name="connsiteY76" fmla="*/ 830263 h 1075928"/>
              <a:gd name="connsiteX77" fmla="*/ 14288 w 1608138"/>
              <a:gd name="connsiteY77" fmla="*/ 769938 h 1075928"/>
              <a:gd name="connsiteX78" fmla="*/ 6350 w 1608138"/>
              <a:gd name="connsiteY78" fmla="*/ 700088 h 1075928"/>
              <a:gd name="connsiteX79" fmla="*/ 0 w 1608138"/>
              <a:gd name="connsiteY79" fmla="*/ 628650 h 1075928"/>
              <a:gd name="connsiteX80" fmla="*/ 0 w 1608138"/>
              <a:gd name="connsiteY80" fmla="*/ 554038 h 1075928"/>
              <a:gd name="connsiteX81" fmla="*/ 9525 w 1608138"/>
              <a:gd name="connsiteY81" fmla="*/ 487363 h 1075928"/>
              <a:gd name="connsiteX82" fmla="*/ 23813 w 1608138"/>
              <a:gd name="connsiteY82" fmla="*/ 423863 h 1075928"/>
              <a:gd name="connsiteX83" fmla="*/ 52388 w 1608138"/>
              <a:gd name="connsiteY83" fmla="*/ 342900 h 1075928"/>
              <a:gd name="connsiteX84" fmla="*/ 95250 w 1608138"/>
              <a:gd name="connsiteY84" fmla="*/ 271463 h 1075928"/>
              <a:gd name="connsiteX85" fmla="*/ 144463 w 1608138"/>
              <a:gd name="connsiteY85" fmla="*/ 204788 h 1075928"/>
              <a:gd name="connsiteX86" fmla="*/ 204788 w 1608138"/>
              <a:gd name="connsiteY86" fmla="*/ 146050 h 1075928"/>
              <a:gd name="connsiteX87" fmla="*/ 271463 w 1608138"/>
              <a:gd name="connsiteY87" fmla="*/ 96838 h 1075928"/>
              <a:gd name="connsiteX88" fmla="*/ 346075 w 1608138"/>
              <a:gd name="connsiteY88" fmla="*/ 63500 h 1075928"/>
              <a:gd name="connsiteX89" fmla="*/ 395288 w 1608138"/>
              <a:gd name="connsiteY89" fmla="*/ 49213 h 1075928"/>
              <a:gd name="connsiteX90" fmla="*/ 447675 w 1608138"/>
              <a:gd name="connsiteY90" fmla="*/ 36513 h 1075928"/>
              <a:gd name="connsiteX91" fmla="*/ 500063 w 1608138"/>
              <a:gd name="connsiteY91" fmla="*/ 28575 h 1075928"/>
              <a:gd name="connsiteX92" fmla="*/ 549275 w 1608138"/>
              <a:gd name="connsiteY92" fmla="*/ 17463 h 1075928"/>
              <a:gd name="connsiteX93" fmla="*/ 595313 w 1608138"/>
              <a:gd name="connsiteY93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44525 w 1608138"/>
              <a:gd name="connsiteY46" fmla="*/ 7938 h 1075928"/>
              <a:gd name="connsiteX47" fmla="*/ 663575 w 1608138"/>
              <a:gd name="connsiteY47" fmla="*/ 25400 h 1075928"/>
              <a:gd name="connsiteX48" fmla="*/ 676275 w 1608138"/>
              <a:gd name="connsiteY48" fmla="*/ 53975 h 1075928"/>
              <a:gd name="connsiteX49" fmla="*/ 676275 w 1608138"/>
              <a:gd name="connsiteY49" fmla="*/ 85725 h 1075928"/>
              <a:gd name="connsiteX50" fmla="*/ 666750 w 1608138"/>
              <a:gd name="connsiteY50" fmla="*/ 114300 h 1075928"/>
              <a:gd name="connsiteX51" fmla="*/ 649288 w 1608138"/>
              <a:gd name="connsiteY51" fmla="*/ 138113 h 1075928"/>
              <a:gd name="connsiteX52" fmla="*/ 617538 w 1608138"/>
              <a:gd name="connsiteY52" fmla="*/ 149225 h 1075928"/>
              <a:gd name="connsiteX53" fmla="*/ 585788 w 1608138"/>
              <a:gd name="connsiteY53" fmla="*/ 149225 h 1075928"/>
              <a:gd name="connsiteX54" fmla="*/ 550863 w 1608138"/>
              <a:gd name="connsiteY54" fmla="*/ 141288 h 1075928"/>
              <a:gd name="connsiteX55" fmla="*/ 517525 w 1608138"/>
              <a:gd name="connsiteY55" fmla="*/ 131763 h 1075928"/>
              <a:gd name="connsiteX56" fmla="*/ 479425 w 1608138"/>
              <a:gd name="connsiteY56" fmla="*/ 128588 h 1075928"/>
              <a:gd name="connsiteX57" fmla="*/ 441325 w 1608138"/>
              <a:gd name="connsiteY57" fmla="*/ 131763 h 1075928"/>
              <a:gd name="connsiteX58" fmla="*/ 360363 w 1608138"/>
              <a:gd name="connsiteY58" fmla="*/ 158750 h 1075928"/>
              <a:gd name="connsiteX59" fmla="*/ 292100 w 1608138"/>
              <a:gd name="connsiteY59" fmla="*/ 198438 h 1075928"/>
              <a:gd name="connsiteX60" fmla="*/ 231775 w 1608138"/>
              <a:gd name="connsiteY60" fmla="*/ 250825 h 1075928"/>
              <a:gd name="connsiteX61" fmla="*/ 182563 w 1608138"/>
              <a:gd name="connsiteY61" fmla="*/ 307975 h 1075928"/>
              <a:gd name="connsiteX62" fmla="*/ 141288 w 1608138"/>
              <a:gd name="connsiteY62" fmla="*/ 377825 h 1075928"/>
              <a:gd name="connsiteX63" fmla="*/ 109538 w 1608138"/>
              <a:gd name="connsiteY63" fmla="*/ 455613 h 1075928"/>
              <a:gd name="connsiteX64" fmla="*/ 98425 w 1608138"/>
              <a:gd name="connsiteY64" fmla="*/ 512763 h 1075928"/>
              <a:gd name="connsiteX65" fmla="*/ 92075 w 1608138"/>
              <a:gd name="connsiteY65" fmla="*/ 576263 h 1075928"/>
              <a:gd name="connsiteX66" fmla="*/ 95250 w 1608138"/>
              <a:gd name="connsiteY66" fmla="*/ 642938 h 1075928"/>
              <a:gd name="connsiteX67" fmla="*/ 101600 w 1608138"/>
              <a:gd name="connsiteY67" fmla="*/ 709613 h 1075928"/>
              <a:gd name="connsiteX68" fmla="*/ 109538 w 1608138"/>
              <a:gd name="connsiteY68" fmla="*/ 773113 h 1075928"/>
              <a:gd name="connsiteX69" fmla="*/ 123825 w 1608138"/>
              <a:gd name="connsiteY69" fmla="*/ 825500 h 1075928"/>
              <a:gd name="connsiteX70" fmla="*/ 161925 w 1608138"/>
              <a:gd name="connsiteY70" fmla="*/ 928688 h 1075928"/>
              <a:gd name="connsiteX71" fmla="*/ 207963 w 1608138"/>
              <a:gd name="connsiteY71" fmla="*/ 1030288 h 1075928"/>
              <a:gd name="connsiteX72" fmla="*/ 230783 w 1608138"/>
              <a:gd name="connsiteY72" fmla="*/ 1075928 h 1075928"/>
              <a:gd name="connsiteX73" fmla="*/ 119823 w 1608138"/>
              <a:gd name="connsiteY73" fmla="*/ 1075928 h 1075928"/>
              <a:gd name="connsiteX74" fmla="*/ 101600 w 1608138"/>
              <a:gd name="connsiteY74" fmla="*/ 1038225 h 1075928"/>
              <a:gd name="connsiteX75" fmla="*/ 60325 w 1608138"/>
              <a:gd name="connsiteY75" fmla="*/ 938213 h 1075928"/>
              <a:gd name="connsiteX76" fmla="*/ 28575 w 1608138"/>
              <a:gd name="connsiteY76" fmla="*/ 830263 h 1075928"/>
              <a:gd name="connsiteX77" fmla="*/ 14288 w 1608138"/>
              <a:gd name="connsiteY77" fmla="*/ 769938 h 1075928"/>
              <a:gd name="connsiteX78" fmla="*/ 6350 w 1608138"/>
              <a:gd name="connsiteY78" fmla="*/ 700088 h 1075928"/>
              <a:gd name="connsiteX79" fmla="*/ 0 w 1608138"/>
              <a:gd name="connsiteY79" fmla="*/ 628650 h 1075928"/>
              <a:gd name="connsiteX80" fmla="*/ 0 w 1608138"/>
              <a:gd name="connsiteY80" fmla="*/ 554038 h 1075928"/>
              <a:gd name="connsiteX81" fmla="*/ 9525 w 1608138"/>
              <a:gd name="connsiteY81" fmla="*/ 487363 h 1075928"/>
              <a:gd name="connsiteX82" fmla="*/ 23813 w 1608138"/>
              <a:gd name="connsiteY82" fmla="*/ 423863 h 1075928"/>
              <a:gd name="connsiteX83" fmla="*/ 52388 w 1608138"/>
              <a:gd name="connsiteY83" fmla="*/ 342900 h 1075928"/>
              <a:gd name="connsiteX84" fmla="*/ 95250 w 1608138"/>
              <a:gd name="connsiteY84" fmla="*/ 271463 h 1075928"/>
              <a:gd name="connsiteX85" fmla="*/ 144463 w 1608138"/>
              <a:gd name="connsiteY85" fmla="*/ 204788 h 1075928"/>
              <a:gd name="connsiteX86" fmla="*/ 204788 w 1608138"/>
              <a:gd name="connsiteY86" fmla="*/ 146050 h 1075928"/>
              <a:gd name="connsiteX87" fmla="*/ 271463 w 1608138"/>
              <a:gd name="connsiteY87" fmla="*/ 96838 h 1075928"/>
              <a:gd name="connsiteX88" fmla="*/ 346075 w 1608138"/>
              <a:gd name="connsiteY88" fmla="*/ 63500 h 1075928"/>
              <a:gd name="connsiteX89" fmla="*/ 395288 w 1608138"/>
              <a:gd name="connsiteY89" fmla="*/ 49213 h 1075928"/>
              <a:gd name="connsiteX90" fmla="*/ 447675 w 1608138"/>
              <a:gd name="connsiteY90" fmla="*/ 36513 h 1075928"/>
              <a:gd name="connsiteX91" fmla="*/ 500063 w 1608138"/>
              <a:gd name="connsiteY91" fmla="*/ 28575 h 1075928"/>
              <a:gd name="connsiteX92" fmla="*/ 549275 w 1608138"/>
              <a:gd name="connsiteY92" fmla="*/ 17463 h 1075928"/>
              <a:gd name="connsiteX93" fmla="*/ 595313 w 1608138"/>
              <a:gd name="connsiteY93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63575 w 1608138"/>
              <a:gd name="connsiteY46" fmla="*/ 25400 h 1075928"/>
              <a:gd name="connsiteX47" fmla="*/ 676275 w 1608138"/>
              <a:gd name="connsiteY47" fmla="*/ 53975 h 1075928"/>
              <a:gd name="connsiteX48" fmla="*/ 676275 w 1608138"/>
              <a:gd name="connsiteY48" fmla="*/ 85725 h 1075928"/>
              <a:gd name="connsiteX49" fmla="*/ 666750 w 1608138"/>
              <a:gd name="connsiteY49" fmla="*/ 114300 h 1075928"/>
              <a:gd name="connsiteX50" fmla="*/ 649288 w 1608138"/>
              <a:gd name="connsiteY50" fmla="*/ 138113 h 1075928"/>
              <a:gd name="connsiteX51" fmla="*/ 617538 w 1608138"/>
              <a:gd name="connsiteY51" fmla="*/ 149225 h 1075928"/>
              <a:gd name="connsiteX52" fmla="*/ 585788 w 1608138"/>
              <a:gd name="connsiteY52" fmla="*/ 149225 h 1075928"/>
              <a:gd name="connsiteX53" fmla="*/ 550863 w 1608138"/>
              <a:gd name="connsiteY53" fmla="*/ 141288 h 1075928"/>
              <a:gd name="connsiteX54" fmla="*/ 517525 w 1608138"/>
              <a:gd name="connsiteY54" fmla="*/ 131763 h 1075928"/>
              <a:gd name="connsiteX55" fmla="*/ 479425 w 1608138"/>
              <a:gd name="connsiteY55" fmla="*/ 128588 h 1075928"/>
              <a:gd name="connsiteX56" fmla="*/ 441325 w 1608138"/>
              <a:gd name="connsiteY56" fmla="*/ 131763 h 1075928"/>
              <a:gd name="connsiteX57" fmla="*/ 360363 w 1608138"/>
              <a:gd name="connsiteY57" fmla="*/ 158750 h 1075928"/>
              <a:gd name="connsiteX58" fmla="*/ 292100 w 1608138"/>
              <a:gd name="connsiteY58" fmla="*/ 198438 h 1075928"/>
              <a:gd name="connsiteX59" fmla="*/ 231775 w 1608138"/>
              <a:gd name="connsiteY59" fmla="*/ 250825 h 1075928"/>
              <a:gd name="connsiteX60" fmla="*/ 182563 w 1608138"/>
              <a:gd name="connsiteY60" fmla="*/ 307975 h 1075928"/>
              <a:gd name="connsiteX61" fmla="*/ 141288 w 1608138"/>
              <a:gd name="connsiteY61" fmla="*/ 377825 h 1075928"/>
              <a:gd name="connsiteX62" fmla="*/ 109538 w 1608138"/>
              <a:gd name="connsiteY62" fmla="*/ 455613 h 1075928"/>
              <a:gd name="connsiteX63" fmla="*/ 98425 w 1608138"/>
              <a:gd name="connsiteY63" fmla="*/ 512763 h 1075928"/>
              <a:gd name="connsiteX64" fmla="*/ 92075 w 1608138"/>
              <a:gd name="connsiteY64" fmla="*/ 576263 h 1075928"/>
              <a:gd name="connsiteX65" fmla="*/ 95250 w 1608138"/>
              <a:gd name="connsiteY65" fmla="*/ 642938 h 1075928"/>
              <a:gd name="connsiteX66" fmla="*/ 101600 w 1608138"/>
              <a:gd name="connsiteY66" fmla="*/ 709613 h 1075928"/>
              <a:gd name="connsiteX67" fmla="*/ 109538 w 1608138"/>
              <a:gd name="connsiteY67" fmla="*/ 773113 h 1075928"/>
              <a:gd name="connsiteX68" fmla="*/ 123825 w 1608138"/>
              <a:gd name="connsiteY68" fmla="*/ 825500 h 1075928"/>
              <a:gd name="connsiteX69" fmla="*/ 161925 w 1608138"/>
              <a:gd name="connsiteY69" fmla="*/ 928688 h 1075928"/>
              <a:gd name="connsiteX70" fmla="*/ 207963 w 1608138"/>
              <a:gd name="connsiteY70" fmla="*/ 1030288 h 1075928"/>
              <a:gd name="connsiteX71" fmla="*/ 230783 w 1608138"/>
              <a:gd name="connsiteY71" fmla="*/ 1075928 h 1075928"/>
              <a:gd name="connsiteX72" fmla="*/ 119823 w 1608138"/>
              <a:gd name="connsiteY72" fmla="*/ 1075928 h 1075928"/>
              <a:gd name="connsiteX73" fmla="*/ 101600 w 1608138"/>
              <a:gd name="connsiteY73" fmla="*/ 1038225 h 1075928"/>
              <a:gd name="connsiteX74" fmla="*/ 60325 w 1608138"/>
              <a:gd name="connsiteY74" fmla="*/ 938213 h 1075928"/>
              <a:gd name="connsiteX75" fmla="*/ 28575 w 1608138"/>
              <a:gd name="connsiteY75" fmla="*/ 830263 h 1075928"/>
              <a:gd name="connsiteX76" fmla="*/ 14288 w 1608138"/>
              <a:gd name="connsiteY76" fmla="*/ 769938 h 1075928"/>
              <a:gd name="connsiteX77" fmla="*/ 6350 w 1608138"/>
              <a:gd name="connsiteY77" fmla="*/ 700088 h 1075928"/>
              <a:gd name="connsiteX78" fmla="*/ 0 w 1608138"/>
              <a:gd name="connsiteY78" fmla="*/ 628650 h 1075928"/>
              <a:gd name="connsiteX79" fmla="*/ 0 w 1608138"/>
              <a:gd name="connsiteY79" fmla="*/ 554038 h 1075928"/>
              <a:gd name="connsiteX80" fmla="*/ 9525 w 1608138"/>
              <a:gd name="connsiteY80" fmla="*/ 487363 h 1075928"/>
              <a:gd name="connsiteX81" fmla="*/ 23813 w 1608138"/>
              <a:gd name="connsiteY81" fmla="*/ 423863 h 1075928"/>
              <a:gd name="connsiteX82" fmla="*/ 52388 w 1608138"/>
              <a:gd name="connsiteY82" fmla="*/ 342900 h 1075928"/>
              <a:gd name="connsiteX83" fmla="*/ 95250 w 1608138"/>
              <a:gd name="connsiteY83" fmla="*/ 271463 h 1075928"/>
              <a:gd name="connsiteX84" fmla="*/ 144463 w 1608138"/>
              <a:gd name="connsiteY84" fmla="*/ 204788 h 1075928"/>
              <a:gd name="connsiteX85" fmla="*/ 204788 w 1608138"/>
              <a:gd name="connsiteY85" fmla="*/ 146050 h 1075928"/>
              <a:gd name="connsiteX86" fmla="*/ 271463 w 1608138"/>
              <a:gd name="connsiteY86" fmla="*/ 96838 h 1075928"/>
              <a:gd name="connsiteX87" fmla="*/ 346075 w 1608138"/>
              <a:gd name="connsiteY87" fmla="*/ 63500 h 1075928"/>
              <a:gd name="connsiteX88" fmla="*/ 395288 w 1608138"/>
              <a:gd name="connsiteY88" fmla="*/ 49213 h 1075928"/>
              <a:gd name="connsiteX89" fmla="*/ 447675 w 1608138"/>
              <a:gd name="connsiteY89" fmla="*/ 36513 h 1075928"/>
              <a:gd name="connsiteX90" fmla="*/ 500063 w 1608138"/>
              <a:gd name="connsiteY90" fmla="*/ 28575 h 1075928"/>
              <a:gd name="connsiteX91" fmla="*/ 549275 w 1608138"/>
              <a:gd name="connsiteY91" fmla="*/ 17463 h 1075928"/>
              <a:gd name="connsiteX92" fmla="*/ 595313 w 1608138"/>
              <a:gd name="connsiteY92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63575 w 1608138"/>
              <a:gd name="connsiteY46" fmla="*/ 25400 h 1075928"/>
              <a:gd name="connsiteX47" fmla="*/ 676275 w 1608138"/>
              <a:gd name="connsiteY47" fmla="*/ 53975 h 1075928"/>
              <a:gd name="connsiteX48" fmla="*/ 666750 w 1608138"/>
              <a:gd name="connsiteY48" fmla="*/ 114300 h 1075928"/>
              <a:gd name="connsiteX49" fmla="*/ 649288 w 1608138"/>
              <a:gd name="connsiteY49" fmla="*/ 138113 h 1075928"/>
              <a:gd name="connsiteX50" fmla="*/ 617538 w 1608138"/>
              <a:gd name="connsiteY50" fmla="*/ 149225 h 1075928"/>
              <a:gd name="connsiteX51" fmla="*/ 585788 w 1608138"/>
              <a:gd name="connsiteY51" fmla="*/ 149225 h 1075928"/>
              <a:gd name="connsiteX52" fmla="*/ 550863 w 1608138"/>
              <a:gd name="connsiteY52" fmla="*/ 141288 h 1075928"/>
              <a:gd name="connsiteX53" fmla="*/ 517525 w 1608138"/>
              <a:gd name="connsiteY53" fmla="*/ 131763 h 1075928"/>
              <a:gd name="connsiteX54" fmla="*/ 479425 w 1608138"/>
              <a:gd name="connsiteY54" fmla="*/ 128588 h 1075928"/>
              <a:gd name="connsiteX55" fmla="*/ 441325 w 1608138"/>
              <a:gd name="connsiteY55" fmla="*/ 131763 h 1075928"/>
              <a:gd name="connsiteX56" fmla="*/ 360363 w 1608138"/>
              <a:gd name="connsiteY56" fmla="*/ 158750 h 1075928"/>
              <a:gd name="connsiteX57" fmla="*/ 292100 w 1608138"/>
              <a:gd name="connsiteY57" fmla="*/ 198438 h 1075928"/>
              <a:gd name="connsiteX58" fmla="*/ 231775 w 1608138"/>
              <a:gd name="connsiteY58" fmla="*/ 250825 h 1075928"/>
              <a:gd name="connsiteX59" fmla="*/ 182563 w 1608138"/>
              <a:gd name="connsiteY59" fmla="*/ 307975 h 1075928"/>
              <a:gd name="connsiteX60" fmla="*/ 141288 w 1608138"/>
              <a:gd name="connsiteY60" fmla="*/ 377825 h 1075928"/>
              <a:gd name="connsiteX61" fmla="*/ 109538 w 1608138"/>
              <a:gd name="connsiteY61" fmla="*/ 455613 h 1075928"/>
              <a:gd name="connsiteX62" fmla="*/ 98425 w 1608138"/>
              <a:gd name="connsiteY62" fmla="*/ 512763 h 1075928"/>
              <a:gd name="connsiteX63" fmla="*/ 92075 w 1608138"/>
              <a:gd name="connsiteY63" fmla="*/ 576263 h 1075928"/>
              <a:gd name="connsiteX64" fmla="*/ 95250 w 1608138"/>
              <a:gd name="connsiteY64" fmla="*/ 642938 h 1075928"/>
              <a:gd name="connsiteX65" fmla="*/ 101600 w 1608138"/>
              <a:gd name="connsiteY65" fmla="*/ 709613 h 1075928"/>
              <a:gd name="connsiteX66" fmla="*/ 109538 w 1608138"/>
              <a:gd name="connsiteY66" fmla="*/ 773113 h 1075928"/>
              <a:gd name="connsiteX67" fmla="*/ 123825 w 1608138"/>
              <a:gd name="connsiteY67" fmla="*/ 825500 h 1075928"/>
              <a:gd name="connsiteX68" fmla="*/ 161925 w 1608138"/>
              <a:gd name="connsiteY68" fmla="*/ 928688 h 1075928"/>
              <a:gd name="connsiteX69" fmla="*/ 207963 w 1608138"/>
              <a:gd name="connsiteY69" fmla="*/ 1030288 h 1075928"/>
              <a:gd name="connsiteX70" fmla="*/ 230783 w 1608138"/>
              <a:gd name="connsiteY70" fmla="*/ 1075928 h 1075928"/>
              <a:gd name="connsiteX71" fmla="*/ 119823 w 1608138"/>
              <a:gd name="connsiteY71" fmla="*/ 1075928 h 1075928"/>
              <a:gd name="connsiteX72" fmla="*/ 101600 w 1608138"/>
              <a:gd name="connsiteY72" fmla="*/ 1038225 h 1075928"/>
              <a:gd name="connsiteX73" fmla="*/ 60325 w 1608138"/>
              <a:gd name="connsiteY73" fmla="*/ 938213 h 1075928"/>
              <a:gd name="connsiteX74" fmla="*/ 28575 w 1608138"/>
              <a:gd name="connsiteY74" fmla="*/ 830263 h 1075928"/>
              <a:gd name="connsiteX75" fmla="*/ 14288 w 1608138"/>
              <a:gd name="connsiteY75" fmla="*/ 769938 h 1075928"/>
              <a:gd name="connsiteX76" fmla="*/ 6350 w 1608138"/>
              <a:gd name="connsiteY76" fmla="*/ 700088 h 1075928"/>
              <a:gd name="connsiteX77" fmla="*/ 0 w 1608138"/>
              <a:gd name="connsiteY77" fmla="*/ 628650 h 1075928"/>
              <a:gd name="connsiteX78" fmla="*/ 0 w 1608138"/>
              <a:gd name="connsiteY78" fmla="*/ 554038 h 1075928"/>
              <a:gd name="connsiteX79" fmla="*/ 9525 w 1608138"/>
              <a:gd name="connsiteY79" fmla="*/ 487363 h 1075928"/>
              <a:gd name="connsiteX80" fmla="*/ 23813 w 1608138"/>
              <a:gd name="connsiteY80" fmla="*/ 423863 h 1075928"/>
              <a:gd name="connsiteX81" fmla="*/ 52388 w 1608138"/>
              <a:gd name="connsiteY81" fmla="*/ 342900 h 1075928"/>
              <a:gd name="connsiteX82" fmla="*/ 95250 w 1608138"/>
              <a:gd name="connsiteY82" fmla="*/ 271463 h 1075928"/>
              <a:gd name="connsiteX83" fmla="*/ 144463 w 1608138"/>
              <a:gd name="connsiteY83" fmla="*/ 204788 h 1075928"/>
              <a:gd name="connsiteX84" fmla="*/ 204788 w 1608138"/>
              <a:gd name="connsiteY84" fmla="*/ 146050 h 1075928"/>
              <a:gd name="connsiteX85" fmla="*/ 271463 w 1608138"/>
              <a:gd name="connsiteY85" fmla="*/ 96838 h 1075928"/>
              <a:gd name="connsiteX86" fmla="*/ 346075 w 1608138"/>
              <a:gd name="connsiteY86" fmla="*/ 63500 h 1075928"/>
              <a:gd name="connsiteX87" fmla="*/ 395288 w 1608138"/>
              <a:gd name="connsiteY87" fmla="*/ 49213 h 1075928"/>
              <a:gd name="connsiteX88" fmla="*/ 447675 w 1608138"/>
              <a:gd name="connsiteY88" fmla="*/ 36513 h 1075928"/>
              <a:gd name="connsiteX89" fmla="*/ 500063 w 1608138"/>
              <a:gd name="connsiteY89" fmla="*/ 28575 h 1075928"/>
              <a:gd name="connsiteX90" fmla="*/ 549275 w 1608138"/>
              <a:gd name="connsiteY90" fmla="*/ 17463 h 1075928"/>
              <a:gd name="connsiteX91" fmla="*/ 595313 w 1608138"/>
              <a:gd name="connsiteY91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608138" h="1075928">
                <a:moveTo>
                  <a:pt x="1012825" y="4763"/>
                </a:moveTo>
                <a:lnTo>
                  <a:pt x="1062038" y="4763"/>
                </a:lnTo>
                <a:lnTo>
                  <a:pt x="1108075" y="17463"/>
                </a:lnTo>
                <a:lnTo>
                  <a:pt x="1157288" y="36513"/>
                </a:lnTo>
                <a:lnTo>
                  <a:pt x="1201738" y="57150"/>
                </a:lnTo>
                <a:lnTo>
                  <a:pt x="1241425" y="74613"/>
                </a:lnTo>
                <a:lnTo>
                  <a:pt x="1301750" y="106363"/>
                </a:lnTo>
                <a:lnTo>
                  <a:pt x="1365250" y="149225"/>
                </a:lnTo>
                <a:lnTo>
                  <a:pt x="1423988" y="198438"/>
                </a:lnTo>
                <a:lnTo>
                  <a:pt x="1474788" y="258763"/>
                </a:lnTo>
                <a:lnTo>
                  <a:pt x="1520826" y="328613"/>
                </a:lnTo>
                <a:lnTo>
                  <a:pt x="1558926" y="406400"/>
                </a:lnTo>
                <a:lnTo>
                  <a:pt x="1587501" y="490538"/>
                </a:lnTo>
                <a:lnTo>
                  <a:pt x="1604963" y="579438"/>
                </a:lnTo>
                <a:lnTo>
                  <a:pt x="1608138" y="677863"/>
                </a:lnTo>
                <a:lnTo>
                  <a:pt x="1597026" y="779463"/>
                </a:lnTo>
                <a:lnTo>
                  <a:pt x="1576388" y="865188"/>
                </a:lnTo>
                <a:lnTo>
                  <a:pt x="1547813" y="942975"/>
                </a:lnTo>
                <a:lnTo>
                  <a:pt x="1516063" y="1017588"/>
                </a:lnTo>
                <a:lnTo>
                  <a:pt x="1486893" y="1075928"/>
                </a:lnTo>
                <a:lnTo>
                  <a:pt x="1381632" y="1075928"/>
                </a:lnTo>
                <a:lnTo>
                  <a:pt x="1495426" y="830263"/>
                </a:lnTo>
                <a:lnTo>
                  <a:pt x="1506538" y="762000"/>
                </a:lnTo>
                <a:lnTo>
                  <a:pt x="1509713" y="685800"/>
                </a:lnTo>
                <a:lnTo>
                  <a:pt x="1506538" y="608013"/>
                </a:lnTo>
                <a:lnTo>
                  <a:pt x="1495426" y="536575"/>
                </a:lnTo>
                <a:lnTo>
                  <a:pt x="1477963" y="466725"/>
                </a:lnTo>
                <a:lnTo>
                  <a:pt x="1457326" y="403225"/>
                </a:lnTo>
                <a:lnTo>
                  <a:pt x="1431926" y="354013"/>
                </a:lnTo>
                <a:lnTo>
                  <a:pt x="1389063" y="296863"/>
                </a:lnTo>
                <a:lnTo>
                  <a:pt x="1336675" y="239713"/>
                </a:lnTo>
                <a:lnTo>
                  <a:pt x="1273175" y="190500"/>
                </a:lnTo>
                <a:lnTo>
                  <a:pt x="1201738" y="149225"/>
                </a:lnTo>
                <a:lnTo>
                  <a:pt x="1125538" y="127000"/>
                </a:lnTo>
                <a:lnTo>
                  <a:pt x="1096963" y="123825"/>
                </a:lnTo>
                <a:lnTo>
                  <a:pt x="1071563" y="131763"/>
                </a:lnTo>
                <a:lnTo>
                  <a:pt x="1042988" y="138113"/>
                </a:lnTo>
                <a:lnTo>
                  <a:pt x="1012825" y="146050"/>
                </a:lnTo>
                <a:lnTo>
                  <a:pt x="981075" y="144463"/>
                </a:lnTo>
                <a:lnTo>
                  <a:pt x="966788" y="127000"/>
                </a:lnTo>
                <a:lnTo>
                  <a:pt x="958850" y="100013"/>
                </a:lnTo>
                <a:lnTo>
                  <a:pt x="955675" y="71438"/>
                </a:lnTo>
                <a:lnTo>
                  <a:pt x="962025" y="42863"/>
                </a:lnTo>
                <a:cubicBezTo>
                  <a:pt x="968676" y="19878"/>
                  <a:pt x="973268" y="9235"/>
                  <a:pt x="1012825" y="4763"/>
                </a:cubicBezTo>
                <a:close/>
                <a:moveTo>
                  <a:pt x="595313" y="0"/>
                </a:moveTo>
                <a:lnTo>
                  <a:pt x="638177" y="4762"/>
                </a:lnTo>
                <a:cubicBezTo>
                  <a:pt x="650876" y="21166"/>
                  <a:pt x="663578" y="17002"/>
                  <a:pt x="676275" y="53975"/>
                </a:cubicBezTo>
                <a:cubicBezTo>
                  <a:pt x="678127" y="76200"/>
                  <a:pt x="679649" y="118123"/>
                  <a:pt x="649288" y="138113"/>
                </a:cubicBezTo>
                <a:lnTo>
                  <a:pt x="617538" y="149225"/>
                </a:lnTo>
                <a:lnTo>
                  <a:pt x="585788" y="149225"/>
                </a:lnTo>
                <a:lnTo>
                  <a:pt x="550863" y="141288"/>
                </a:lnTo>
                <a:lnTo>
                  <a:pt x="517525" y="131763"/>
                </a:lnTo>
                <a:lnTo>
                  <a:pt x="479425" y="128588"/>
                </a:lnTo>
                <a:lnTo>
                  <a:pt x="441325" y="131763"/>
                </a:lnTo>
                <a:lnTo>
                  <a:pt x="360363" y="158750"/>
                </a:lnTo>
                <a:lnTo>
                  <a:pt x="292100" y="198438"/>
                </a:lnTo>
                <a:lnTo>
                  <a:pt x="231775" y="250825"/>
                </a:lnTo>
                <a:lnTo>
                  <a:pt x="182563" y="307975"/>
                </a:lnTo>
                <a:lnTo>
                  <a:pt x="141288" y="377825"/>
                </a:lnTo>
                <a:lnTo>
                  <a:pt x="109538" y="455613"/>
                </a:lnTo>
                <a:lnTo>
                  <a:pt x="98425" y="512763"/>
                </a:lnTo>
                <a:lnTo>
                  <a:pt x="92075" y="576263"/>
                </a:lnTo>
                <a:lnTo>
                  <a:pt x="95250" y="642938"/>
                </a:lnTo>
                <a:lnTo>
                  <a:pt x="101600" y="709613"/>
                </a:lnTo>
                <a:lnTo>
                  <a:pt x="109538" y="773113"/>
                </a:lnTo>
                <a:lnTo>
                  <a:pt x="123825" y="825500"/>
                </a:lnTo>
                <a:lnTo>
                  <a:pt x="161925" y="928688"/>
                </a:lnTo>
                <a:lnTo>
                  <a:pt x="207963" y="1030288"/>
                </a:lnTo>
                <a:lnTo>
                  <a:pt x="230783" y="1075928"/>
                </a:lnTo>
                <a:lnTo>
                  <a:pt x="119823" y="1075928"/>
                </a:lnTo>
                <a:lnTo>
                  <a:pt x="101600" y="1038225"/>
                </a:lnTo>
                <a:lnTo>
                  <a:pt x="60325" y="938213"/>
                </a:lnTo>
                <a:lnTo>
                  <a:pt x="28575" y="830263"/>
                </a:lnTo>
                <a:lnTo>
                  <a:pt x="14288" y="769938"/>
                </a:lnTo>
                <a:lnTo>
                  <a:pt x="6350" y="700088"/>
                </a:lnTo>
                <a:lnTo>
                  <a:pt x="0" y="628650"/>
                </a:lnTo>
                <a:lnTo>
                  <a:pt x="0" y="554038"/>
                </a:lnTo>
                <a:lnTo>
                  <a:pt x="9525" y="487363"/>
                </a:lnTo>
                <a:lnTo>
                  <a:pt x="23813" y="423863"/>
                </a:lnTo>
                <a:lnTo>
                  <a:pt x="52388" y="342900"/>
                </a:lnTo>
                <a:lnTo>
                  <a:pt x="95250" y="271463"/>
                </a:lnTo>
                <a:lnTo>
                  <a:pt x="144463" y="204788"/>
                </a:lnTo>
                <a:lnTo>
                  <a:pt x="204788" y="146050"/>
                </a:lnTo>
                <a:lnTo>
                  <a:pt x="271463" y="96838"/>
                </a:lnTo>
                <a:lnTo>
                  <a:pt x="346075" y="63500"/>
                </a:lnTo>
                <a:lnTo>
                  <a:pt x="395288" y="49213"/>
                </a:lnTo>
                <a:lnTo>
                  <a:pt x="447675" y="36513"/>
                </a:lnTo>
                <a:lnTo>
                  <a:pt x="500063" y="28575"/>
                </a:lnTo>
                <a:lnTo>
                  <a:pt x="549275" y="17463"/>
                </a:lnTo>
                <a:lnTo>
                  <a:pt x="59531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5C9091-E2CC-453B-AE70-FBCB4E70649E}"/>
              </a:ext>
            </a:extLst>
          </p:cNvPr>
          <p:cNvSpPr txBox="1"/>
          <p:nvPr/>
        </p:nvSpPr>
        <p:spPr>
          <a:xfrm>
            <a:off x="5172501" y="342591"/>
            <a:ext cx="602574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17FB75-26BA-4171-83BA-2C690240D132}"/>
              </a:ext>
            </a:extLst>
          </p:cNvPr>
          <p:cNvGrpSpPr/>
          <p:nvPr/>
        </p:nvGrpSpPr>
        <p:grpSpPr>
          <a:xfrm>
            <a:off x="4830135" y="1728239"/>
            <a:ext cx="5805224" cy="646331"/>
            <a:chOff x="5616952" y="2519949"/>
            <a:chExt cx="5805224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C5ED36-8D40-4B78-B6BC-F03C74264789}"/>
                </a:ext>
              </a:extLst>
            </p:cNvPr>
            <p:cNvSpPr txBox="1"/>
            <p:nvPr/>
          </p:nvSpPr>
          <p:spPr>
            <a:xfrm>
              <a:off x="6442238" y="2630866"/>
              <a:ext cx="4979938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zh-CN" sz="2700" b="1" dirty="0">
                  <a:solidFill>
                    <a:schemeClr val="bg1"/>
                  </a:solidFill>
                  <a:cs typeface="Arial" pitchFamily="34" charset="0"/>
                </a:rPr>
                <a:t>Business</a:t>
              </a:r>
              <a:r>
                <a:rPr lang="zh-CN" altLang="en-US" sz="27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zh-CN" sz="2700" b="1" dirty="0">
                  <a:solidFill>
                    <a:schemeClr val="bg1"/>
                  </a:solidFill>
                  <a:cs typeface="Arial" pitchFamily="34" charset="0"/>
                </a:rPr>
                <a:t>Problem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E7021E-F2A3-48E7-8ECE-C457F15E7944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A7DB320-28D6-47BE-999C-80FCDBF642E3}"/>
              </a:ext>
            </a:extLst>
          </p:cNvPr>
          <p:cNvGrpSpPr/>
          <p:nvPr/>
        </p:nvGrpSpPr>
        <p:grpSpPr>
          <a:xfrm>
            <a:off x="5302381" y="2834470"/>
            <a:ext cx="5823696" cy="646331"/>
            <a:chOff x="5616952" y="2519949"/>
            <a:chExt cx="5823696" cy="64633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2DD5AC9-180A-444A-A011-CE85A5231801}"/>
                </a:ext>
              </a:extLst>
            </p:cNvPr>
            <p:cNvSpPr txBox="1"/>
            <p:nvPr/>
          </p:nvSpPr>
          <p:spPr>
            <a:xfrm>
              <a:off x="6442238" y="2630866"/>
              <a:ext cx="499841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zh-CN" sz="2700" b="1" dirty="0">
                  <a:solidFill>
                    <a:schemeClr val="bg1"/>
                  </a:solidFill>
                  <a:cs typeface="Arial" pitchFamily="34" charset="0"/>
                </a:rPr>
                <a:t>Business</a:t>
              </a:r>
              <a:r>
                <a:rPr lang="zh-CN" altLang="en-US" sz="27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zh-CN" sz="2700" b="1" dirty="0">
                  <a:solidFill>
                    <a:schemeClr val="bg1"/>
                  </a:solidFill>
                  <a:cs typeface="Arial" pitchFamily="34" charset="0"/>
                </a:rPr>
                <a:t>Solution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09A621-6ACF-4774-B967-865A20E7C217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77972C-A022-4E99-95F1-0B31C475F014}"/>
              </a:ext>
            </a:extLst>
          </p:cNvPr>
          <p:cNvGrpSpPr/>
          <p:nvPr/>
        </p:nvGrpSpPr>
        <p:grpSpPr>
          <a:xfrm>
            <a:off x="5774627" y="3940701"/>
            <a:ext cx="5332978" cy="646331"/>
            <a:chOff x="5616952" y="2519949"/>
            <a:chExt cx="5332978" cy="64633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31968B4-E39B-4C44-B4B0-072E0D5F16BC}"/>
                </a:ext>
              </a:extLst>
            </p:cNvPr>
            <p:cNvSpPr txBox="1"/>
            <p:nvPr/>
          </p:nvSpPr>
          <p:spPr>
            <a:xfrm>
              <a:off x="6442238" y="2630866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zh-CN" sz="2700" b="1" dirty="0">
                  <a:solidFill>
                    <a:schemeClr val="bg1"/>
                  </a:solidFill>
                  <a:cs typeface="Arial" pitchFamily="34" charset="0"/>
                </a:rPr>
                <a:t>Data</a:t>
              </a:r>
              <a:r>
                <a:rPr lang="zh-CN" altLang="en-US" sz="27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zh-CN" sz="2700" b="1" dirty="0">
                  <a:solidFill>
                    <a:schemeClr val="bg1"/>
                  </a:solidFill>
                  <a:cs typeface="Arial" pitchFamily="34" charset="0"/>
                </a:rPr>
                <a:t>Science</a:t>
              </a:r>
              <a:r>
                <a:rPr lang="zh-CN" altLang="en-US" sz="27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zh-CN" sz="2700" b="1" dirty="0">
                  <a:solidFill>
                    <a:schemeClr val="bg1"/>
                  </a:solidFill>
                  <a:cs typeface="Arial" pitchFamily="34" charset="0"/>
                </a:rPr>
                <a:t>Solution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D1669EA-03DC-4A32-8956-A8D663EBD2C9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C77D5-2587-46D8-A268-CA228B4A098C}"/>
              </a:ext>
            </a:extLst>
          </p:cNvPr>
          <p:cNvSpPr/>
          <p:nvPr/>
        </p:nvSpPr>
        <p:spPr>
          <a:xfrm rot="16200000">
            <a:off x="690692" y="1573052"/>
            <a:ext cx="3291840" cy="122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CD9DB49-0254-44A0-BE69-F368A157C8BA}"/>
              </a:ext>
            </a:extLst>
          </p:cNvPr>
          <p:cNvGrpSpPr/>
          <p:nvPr/>
        </p:nvGrpSpPr>
        <p:grpSpPr>
          <a:xfrm>
            <a:off x="2134833" y="3181305"/>
            <a:ext cx="376126" cy="376126"/>
            <a:chOff x="1733181" y="3181305"/>
            <a:chExt cx="376126" cy="37612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3CAEC-985A-4B21-955A-E622106FA4B4}"/>
                </a:ext>
              </a:extLst>
            </p:cNvPr>
            <p:cNvSpPr/>
            <p:nvPr/>
          </p:nvSpPr>
          <p:spPr>
            <a:xfrm rot="16200000">
              <a:off x="1733181" y="3181305"/>
              <a:ext cx="376126" cy="37612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CC6A506-154C-470E-A60B-988C7FC2B1BA}"/>
                </a:ext>
              </a:extLst>
            </p:cNvPr>
            <p:cNvSpPr/>
            <p:nvPr/>
          </p:nvSpPr>
          <p:spPr>
            <a:xfrm rot="16200000">
              <a:off x="1770777" y="3218901"/>
              <a:ext cx="300935" cy="3009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CDE85E2-17CB-4EE3-9E0F-D4D1CFA65AD6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>
              <a:off x="1904378" y="3352502"/>
              <a:ext cx="33732" cy="337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361351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 dirty="0"/>
              <a:t>Business </a:t>
            </a:r>
            <a:r>
              <a:rPr lang="en-US" sz="4000" dirty="0"/>
              <a:t>Problem Statement</a:t>
            </a:r>
            <a:endParaRPr sz="4000" dirty="0"/>
          </a:p>
        </p:txBody>
      </p:sp>
      <p:pic>
        <p:nvPicPr>
          <p:cNvPr id="35" name="Picture 2" descr="https://lh5.googleusercontent.com/MGJ8z89Q-uVAu6prEHDOjJadp78WAryJQay66v5QdoWN1Fe1px5WAczFr8u-7V3-swjNsTg_Mv8fyxvZbqf3XWw5FPjYOT4BGPigLnps1UMnxeHYbqSiPLaCSiS-0_8ZDO3mjb_jdv8">
            <a:extLst>
              <a:ext uri="{FF2B5EF4-FFF2-40B4-BE49-F238E27FC236}">
                <a16:creationId xmlns:a16="http://schemas.microsoft.com/office/drawing/2014/main" id="{7782E6B5-1BBB-4990-A319-DCA9A109B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283" y="1401476"/>
            <a:ext cx="6667717" cy="375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D1D97F5-8038-4777-82B6-5D0AF8D68715}"/>
              </a:ext>
            </a:extLst>
          </p:cNvPr>
          <p:cNvSpPr txBox="1"/>
          <p:nvPr/>
        </p:nvSpPr>
        <p:spPr>
          <a:xfrm>
            <a:off x="299049" y="1401476"/>
            <a:ext cx="49055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situation?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U.S. adults has diabetes now. </a:t>
            </a:r>
            <a:endParaRPr lang="en-US" altLang="en-US" sz="700" dirty="0"/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2050, as many as 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1/3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become diabetic.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 causes diabetes?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Pregnancy?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Glucose?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 Pressure?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Age?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0AF19-4DE2-BF42-85F1-143AFE72B480}"/>
              </a:ext>
            </a:extLst>
          </p:cNvPr>
          <p:cNvSpPr txBox="1"/>
          <p:nvPr/>
        </p:nvSpPr>
        <p:spPr>
          <a:xfrm>
            <a:off x="559559" y="5573319"/>
            <a:ext cx="7096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high-risk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interventions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advance?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61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361351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 dirty="0"/>
              <a:t>Business Solution Approach</a:t>
            </a:r>
            <a:endParaRPr sz="4000" dirty="0"/>
          </a:p>
          <a:p>
            <a:r>
              <a:rPr lang="en" sz="2400" dirty="0"/>
              <a:t>	</a:t>
            </a:r>
            <a:r>
              <a:rPr lang="en" sz="2000" dirty="0"/>
              <a:t>-- Business questions to business outcome framework</a:t>
            </a:r>
            <a:endParaRPr sz="2400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413971" y="4906085"/>
            <a:ext cx="2439383" cy="140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06390">
              <a:lnSpc>
                <a:spcPct val="115000"/>
              </a:lnSpc>
              <a:buSzPts val="1200"/>
              <a:buChar char="-"/>
            </a:pPr>
            <a:r>
              <a:rPr lang="en" sz="1400" dirty="0"/>
              <a:t>Pima Indians Diabetes Database</a:t>
            </a:r>
            <a:endParaRPr sz="1400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251924" y="4911957"/>
            <a:ext cx="2294301" cy="140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06390">
              <a:buSzPts val="1200"/>
              <a:buChar char="-"/>
            </a:pPr>
            <a:r>
              <a:rPr lang="en" sz="1400" dirty="0"/>
              <a:t>How to identify people with high-risk of diabetes.</a:t>
            </a:r>
            <a:endParaRPr sz="1400"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487918" y="4900213"/>
            <a:ext cx="2475157" cy="140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06390">
              <a:lnSpc>
                <a:spcPct val="115000"/>
              </a:lnSpc>
              <a:buSzPts val="1200"/>
              <a:buChar char="-"/>
            </a:pPr>
            <a:r>
              <a:rPr lang="en" sz="1400" dirty="0"/>
              <a:t>Build classification model to identify high-risk people</a:t>
            </a:r>
            <a:endParaRPr sz="1400"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668653" y="4902056"/>
            <a:ext cx="2535800" cy="140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06390">
              <a:lnSpc>
                <a:spcPct val="115000"/>
              </a:lnSpc>
              <a:buSzPts val="1200"/>
              <a:buChar char="-"/>
            </a:pPr>
            <a:r>
              <a:rPr lang="en" sz="1400" dirty="0"/>
              <a:t>Take medical interventions or healthcare education to high-risk people</a:t>
            </a:r>
            <a:endParaRPr sz="1400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9086223" y="4862792"/>
            <a:ext cx="2451033" cy="140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06390">
              <a:lnSpc>
                <a:spcPct val="115000"/>
              </a:lnSpc>
              <a:buSzPts val="1200"/>
              <a:buChar char="-"/>
            </a:pPr>
            <a:r>
              <a:rPr lang="en" sz="1400" dirty="0"/>
              <a:t>Continually monitor health indicators and diabetes flag</a:t>
            </a:r>
            <a:endParaRPr sz="1400" dirty="0"/>
          </a:p>
          <a:p>
            <a:pPr indent="-406390">
              <a:lnSpc>
                <a:spcPct val="115000"/>
              </a:lnSpc>
              <a:buSzPts val="1200"/>
              <a:buChar char="-"/>
            </a:pPr>
            <a:r>
              <a:rPr lang="en" sz="1400" dirty="0"/>
              <a:t>Feed new data to retrain the classification model</a:t>
            </a:r>
            <a:endParaRPr sz="1400" dirty="0"/>
          </a:p>
        </p:txBody>
      </p:sp>
      <p:pic>
        <p:nvPicPr>
          <p:cNvPr id="3" name="Graphic 2" descr="Gears">
            <a:extLst>
              <a:ext uri="{FF2B5EF4-FFF2-40B4-BE49-F238E27FC236}">
                <a16:creationId xmlns:a16="http://schemas.microsoft.com/office/drawing/2014/main" id="{8D671DD6-9499-F24D-B9DD-EB8B48DBA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2448" y="2893873"/>
            <a:ext cx="1219200" cy="1219200"/>
          </a:xfrm>
          <a:prstGeom prst="rect">
            <a:avLst/>
          </a:prstGeom>
        </p:spPr>
      </p:pic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31058131-51E5-D94E-97E6-CE01AAE201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65559" y="2899535"/>
            <a:ext cx="1219200" cy="1219200"/>
          </a:xfrm>
          <a:prstGeom prst="rect">
            <a:avLst/>
          </a:prstGeom>
        </p:spPr>
      </p:pic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C50B80A4-E9EC-854F-A311-6DBB09E225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0349" y="2896239"/>
            <a:ext cx="1219200" cy="12192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E82CC3B7-8EA4-E743-9107-1DF63A46B2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6012" y="2893873"/>
            <a:ext cx="1219200" cy="1219200"/>
          </a:xfrm>
          <a:prstGeom prst="rect">
            <a:avLst/>
          </a:prstGeom>
        </p:spPr>
      </p:pic>
      <p:pic>
        <p:nvPicPr>
          <p:cNvPr id="11" name="Graphic 10" descr="Table">
            <a:extLst>
              <a:ext uri="{FF2B5EF4-FFF2-40B4-BE49-F238E27FC236}">
                <a16:creationId xmlns:a16="http://schemas.microsoft.com/office/drawing/2014/main" id="{62D0617E-9723-5F40-9F9E-21952B3BC3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89680" y="2893873"/>
            <a:ext cx="1219200" cy="1219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646E91-02DF-2B41-97EF-C19A5F9B7A64}"/>
              </a:ext>
            </a:extLst>
          </p:cNvPr>
          <p:cNvSpPr txBox="1"/>
          <p:nvPr/>
        </p:nvSpPr>
        <p:spPr>
          <a:xfrm>
            <a:off x="763180" y="4126093"/>
            <a:ext cx="161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Question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B1EEDB-E839-2643-8D27-79F525310D71}"/>
              </a:ext>
            </a:extLst>
          </p:cNvPr>
          <p:cNvSpPr txBox="1"/>
          <p:nvPr/>
        </p:nvSpPr>
        <p:spPr>
          <a:xfrm>
            <a:off x="2866848" y="4126094"/>
            <a:ext cx="1580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Needed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C0D054-4C60-9640-8DB6-1C22561D1195}"/>
              </a:ext>
            </a:extLst>
          </p:cNvPr>
          <p:cNvSpPr txBox="1"/>
          <p:nvPr/>
        </p:nvSpPr>
        <p:spPr>
          <a:xfrm>
            <a:off x="4969616" y="4126094"/>
            <a:ext cx="1577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Science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6AC5BE-C632-C04D-AADF-93C07A4FD1CA}"/>
              </a:ext>
            </a:extLst>
          </p:cNvPr>
          <p:cNvSpPr txBox="1"/>
          <p:nvPr/>
        </p:nvSpPr>
        <p:spPr>
          <a:xfrm>
            <a:off x="7029305" y="4155002"/>
            <a:ext cx="1781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Action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EB8693-FB23-DC4A-B294-F927A3BC3EAE}"/>
              </a:ext>
            </a:extLst>
          </p:cNvPr>
          <p:cNvSpPr txBox="1"/>
          <p:nvPr/>
        </p:nvSpPr>
        <p:spPr>
          <a:xfrm>
            <a:off x="9452402" y="4126093"/>
            <a:ext cx="1815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Outcome</a:t>
            </a: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CACADF49-6F21-414B-98DC-A9F49A41419E}"/>
              </a:ext>
            </a:extLst>
          </p:cNvPr>
          <p:cNvSpPr/>
          <p:nvPr/>
        </p:nvSpPr>
        <p:spPr>
          <a:xfrm rot="10800000" flipV="1">
            <a:off x="3238789" y="1582824"/>
            <a:ext cx="7147676" cy="1120099"/>
          </a:xfrm>
          <a:prstGeom prst="curvedDownArrow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B05DCE-1339-2B40-879D-54A7FEE9F5F9}"/>
              </a:ext>
            </a:extLst>
          </p:cNvPr>
          <p:cNvSpPr txBox="1"/>
          <p:nvPr/>
        </p:nvSpPr>
        <p:spPr>
          <a:xfrm>
            <a:off x="6124552" y="1570690"/>
            <a:ext cx="179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Feedback</a:t>
            </a:r>
          </a:p>
        </p:txBody>
      </p:sp>
      <p:sp>
        <p:nvSpPr>
          <p:cNvPr id="26" name="Google Shape;70;p15">
            <a:extLst>
              <a:ext uri="{FF2B5EF4-FFF2-40B4-BE49-F238E27FC236}">
                <a16:creationId xmlns:a16="http://schemas.microsoft.com/office/drawing/2014/main" id="{2CAF42CC-5137-2D4B-823C-8486EF0FF44C}"/>
              </a:ext>
            </a:extLst>
          </p:cNvPr>
          <p:cNvSpPr txBox="1">
            <a:spLocks/>
          </p:cNvSpPr>
          <p:nvPr/>
        </p:nvSpPr>
        <p:spPr>
          <a:xfrm>
            <a:off x="5773519" y="1915917"/>
            <a:ext cx="2544716" cy="89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06390">
              <a:buSzPts val="1200"/>
              <a:buFont typeface="Arial"/>
              <a:buChar char="-"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Identify data collection needs</a:t>
            </a:r>
          </a:p>
          <a:p>
            <a:pPr indent="-406390">
              <a:buSzPts val="1200"/>
              <a:buFont typeface="Arial"/>
              <a:buChar char="-"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 more data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C1C9CC6-36B5-6844-B7D4-BB289F657C07}"/>
              </a:ext>
            </a:extLst>
          </p:cNvPr>
          <p:cNvSpPr/>
          <p:nvPr/>
        </p:nvSpPr>
        <p:spPr>
          <a:xfrm>
            <a:off x="2105212" y="3295283"/>
            <a:ext cx="744533" cy="381581"/>
          </a:xfrm>
          <a:prstGeom prst="rightArrow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5E9C5158-3884-C149-9AE6-3133729321D0}"/>
              </a:ext>
            </a:extLst>
          </p:cNvPr>
          <p:cNvSpPr/>
          <p:nvPr/>
        </p:nvSpPr>
        <p:spPr>
          <a:xfrm>
            <a:off x="4354746" y="3295283"/>
            <a:ext cx="744533" cy="381581"/>
          </a:xfrm>
          <a:prstGeom prst="rightArrow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1EA5EF2F-4561-1543-BBD5-0FBFAC3EFCC3}"/>
              </a:ext>
            </a:extLst>
          </p:cNvPr>
          <p:cNvSpPr/>
          <p:nvPr/>
        </p:nvSpPr>
        <p:spPr>
          <a:xfrm>
            <a:off x="6474850" y="3294675"/>
            <a:ext cx="744533" cy="381581"/>
          </a:xfrm>
          <a:prstGeom prst="rightArrow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88BDD1A4-F425-EE42-845D-88E44163DFB2}"/>
              </a:ext>
            </a:extLst>
          </p:cNvPr>
          <p:cNvSpPr/>
          <p:nvPr/>
        </p:nvSpPr>
        <p:spPr>
          <a:xfrm>
            <a:off x="8736026" y="3312680"/>
            <a:ext cx="744533" cy="381581"/>
          </a:xfrm>
          <a:prstGeom prst="rightArrow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8319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361351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CN" dirty="0"/>
              <a:t>Translate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endParaRPr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BC3D6F8-C914-4606-AE75-BE1DE3EC8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612328"/>
              </p:ext>
            </p:extLst>
          </p:nvPr>
        </p:nvGraphicFramePr>
        <p:xfrm>
          <a:off x="327019" y="2794530"/>
          <a:ext cx="5340748" cy="348122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58942">
                  <a:extLst>
                    <a:ext uri="{9D8B030D-6E8A-4147-A177-3AD203B41FA5}">
                      <a16:colId xmlns:a16="http://schemas.microsoft.com/office/drawing/2014/main" val="3021047737"/>
                    </a:ext>
                  </a:extLst>
                </a:gridCol>
                <a:gridCol w="3181806">
                  <a:extLst>
                    <a:ext uri="{9D8B030D-6E8A-4147-A177-3AD203B41FA5}">
                      <a16:colId xmlns:a16="http://schemas.microsoft.com/office/drawing/2014/main" val="3652657968"/>
                    </a:ext>
                  </a:extLst>
                </a:gridCol>
              </a:tblGrid>
              <a:tr h="312288">
                <a:tc>
                  <a:txBody>
                    <a:bodyPr/>
                    <a:lstStyle/>
                    <a:p>
                      <a:r>
                        <a:rPr lang="en-US" sz="14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Explanation of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98590"/>
                  </a:ext>
                </a:extLst>
              </a:tr>
              <a:tr h="312288">
                <a:tc>
                  <a:txBody>
                    <a:bodyPr/>
                    <a:lstStyle/>
                    <a:p>
                      <a:r>
                        <a:rPr lang="en-US" sz="1400" dirty="0"/>
                        <a:t>Pregnancies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times pregnant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6407"/>
                  </a:ext>
                </a:extLst>
              </a:tr>
              <a:tr h="538303">
                <a:tc>
                  <a:txBody>
                    <a:bodyPr/>
                    <a:lstStyle/>
                    <a:p>
                      <a:r>
                        <a:rPr lang="en-US" sz="1400" dirty="0"/>
                        <a:t>Glucose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Plasma glucose concentration a 2 hours in an oral glucose tolerance test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824248"/>
                  </a:ext>
                </a:extLst>
              </a:tr>
              <a:tr h="312288">
                <a:tc>
                  <a:txBody>
                    <a:bodyPr/>
                    <a:lstStyle/>
                    <a:p>
                      <a:r>
                        <a:rPr lang="en-US" sz="1400" dirty="0"/>
                        <a:t>Blood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Diastolic blood pressure (mm Hg)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9900"/>
                  </a:ext>
                </a:extLst>
              </a:tr>
              <a:tr h="312288">
                <a:tc>
                  <a:txBody>
                    <a:bodyPr/>
                    <a:lstStyle/>
                    <a:p>
                      <a:r>
                        <a:rPr lang="en-US" sz="1400" dirty="0"/>
                        <a:t>Skin 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Triceps skin fold thickness (mm)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25447"/>
                  </a:ext>
                </a:extLst>
              </a:tr>
              <a:tr h="312288">
                <a:tc>
                  <a:txBody>
                    <a:bodyPr/>
                    <a:lstStyle/>
                    <a:p>
                      <a:r>
                        <a:rPr lang="en-US" sz="1400" dirty="0"/>
                        <a:t>Insulin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2-Hour serum insulin (mu U/ml)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036744"/>
                  </a:ext>
                </a:extLst>
              </a:tr>
              <a:tr h="530889">
                <a:tc>
                  <a:txBody>
                    <a:bodyPr/>
                    <a:lstStyle/>
                    <a:p>
                      <a:r>
                        <a:rPr lang="en-US" sz="1400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 mass index (weight in kg/(height in m)^2)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857359"/>
                  </a:ext>
                </a:extLst>
              </a:tr>
              <a:tr h="538303">
                <a:tc>
                  <a:txBody>
                    <a:bodyPr/>
                    <a:lstStyle/>
                    <a:p>
                      <a:r>
                        <a:rPr lang="en-US" sz="1400" dirty="0"/>
                        <a:t>Diabetes Pedigree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Diabetes pedigree function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06686"/>
                  </a:ext>
                </a:extLst>
              </a:tr>
              <a:tr h="312288"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 (years)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68680"/>
                  </a:ext>
                </a:extLst>
              </a:tr>
            </a:tbl>
          </a:graphicData>
        </a:graphic>
      </p:graphicFrame>
      <p:sp>
        <p:nvSpPr>
          <p:cNvPr id="38" name="Arrow: Right 37">
            <a:extLst>
              <a:ext uri="{FF2B5EF4-FFF2-40B4-BE49-F238E27FC236}">
                <a16:creationId xmlns:a16="http://schemas.microsoft.com/office/drawing/2014/main" id="{E07C0012-AEB4-44FD-AEE3-412024495D71}"/>
              </a:ext>
            </a:extLst>
          </p:cNvPr>
          <p:cNvSpPr/>
          <p:nvPr/>
        </p:nvSpPr>
        <p:spPr>
          <a:xfrm>
            <a:off x="5989688" y="4182874"/>
            <a:ext cx="1004341" cy="70453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561A0E-1CD7-4BBF-9C43-5ED4A6A59A64}"/>
              </a:ext>
            </a:extLst>
          </p:cNvPr>
          <p:cNvSpPr txBox="1"/>
          <p:nvPr/>
        </p:nvSpPr>
        <p:spPr>
          <a:xfrm>
            <a:off x="7273690" y="3186707"/>
            <a:ext cx="3438311" cy="101566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Problem: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if an individual has a diabetes or not.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B9AD83-17EE-644F-9DCE-05A966093BF3}"/>
              </a:ext>
            </a:extLst>
          </p:cNvPr>
          <p:cNvSpPr txBox="1"/>
          <p:nvPr/>
        </p:nvSpPr>
        <p:spPr>
          <a:xfrm>
            <a:off x="1414160" y="1910073"/>
            <a:ext cx="269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85F5E-5181-AB4F-B487-76DC337C681E}"/>
              </a:ext>
            </a:extLst>
          </p:cNvPr>
          <p:cNvSpPr txBox="1"/>
          <p:nvPr/>
        </p:nvSpPr>
        <p:spPr>
          <a:xfrm>
            <a:off x="7883291" y="1886672"/>
            <a:ext cx="364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Science</a:t>
            </a:r>
            <a:r>
              <a:rPr lang="zh-CN" altLang="en-US" sz="2400" dirty="0"/>
              <a:t> </a:t>
            </a:r>
            <a:r>
              <a:rPr lang="en-US" altLang="zh-CN" sz="2400" dirty="0"/>
              <a:t>Problem</a:t>
            </a:r>
            <a:endParaRPr lang="en-US" sz="2400" dirty="0"/>
          </a:p>
        </p:txBody>
      </p:sp>
      <p:pic>
        <p:nvPicPr>
          <p:cNvPr id="10" name="Graphic 9" descr="Table">
            <a:extLst>
              <a:ext uri="{FF2B5EF4-FFF2-40B4-BE49-F238E27FC236}">
                <a16:creationId xmlns:a16="http://schemas.microsoft.com/office/drawing/2014/main" id="{6AF7F687-6D17-5643-A041-08B587D47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081" y="1523370"/>
            <a:ext cx="1219200" cy="1219200"/>
          </a:xfrm>
          <a:prstGeom prst="rect">
            <a:avLst/>
          </a:prstGeom>
        </p:spPr>
      </p:pic>
      <p:pic>
        <p:nvPicPr>
          <p:cNvPr id="11" name="Graphic 10" descr="Gears">
            <a:extLst>
              <a:ext uri="{FF2B5EF4-FFF2-40B4-BE49-F238E27FC236}">
                <a16:creationId xmlns:a16="http://schemas.microsoft.com/office/drawing/2014/main" id="{D058B91F-3A16-9444-BF0A-53E8B15A28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9611" y="1546229"/>
            <a:ext cx="1219200" cy="1219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7E2AC3-EB26-F84E-BB13-134D476E5CF8}"/>
              </a:ext>
            </a:extLst>
          </p:cNvPr>
          <p:cNvSpPr txBox="1"/>
          <p:nvPr/>
        </p:nvSpPr>
        <p:spPr>
          <a:xfrm>
            <a:off x="7273691" y="4535141"/>
            <a:ext cx="3438311" cy="163121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Models: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machines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3665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6ACD469-FB7F-4326-BBE3-B04B3AAD70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6975534"/>
              </p:ext>
            </p:extLst>
          </p:nvPr>
        </p:nvGraphicFramePr>
        <p:xfrm>
          <a:off x="1399074" y="501280"/>
          <a:ext cx="9566482" cy="573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396460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 dirty="0"/>
              <a:t>D</a:t>
            </a:r>
            <a:r>
              <a:rPr lang="en-US" sz="4000" dirty="0" err="1"/>
              <a:t>ata</a:t>
            </a:r>
            <a:r>
              <a:rPr lang="en-US" sz="4000" dirty="0"/>
              <a:t> Science</a:t>
            </a:r>
            <a:r>
              <a:rPr lang="en" sz="4000" dirty="0"/>
              <a:t> Solution Approach</a:t>
            </a:r>
            <a:endParaRPr sz="4000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825175" y="3147097"/>
            <a:ext cx="2654891" cy="53871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88945" indent="-285750">
              <a:buSzPts val="1200"/>
            </a:pPr>
            <a:r>
              <a:rPr lang="en" sz="1400" dirty="0"/>
              <a:t>D</a:t>
            </a:r>
            <a:r>
              <a:rPr lang="en-US" sz="1400" dirty="0" err="1"/>
              <a:t>evelop</a:t>
            </a:r>
            <a:r>
              <a:rPr lang="en-US" sz="1400" dirty="0"/>
              <a:t> proactive medical interventions</a:t>
            </a:r>
            <a:endParaRPr sz="1400" dirty="0"/>
          </a:p>
        </p:txBody>
      </p:sp>
      <p:pic>
        <p:nvPicPr>
          <p:cNvPr id="34" name="Graphic 33" descr="Research">
            <a:extLst>
              <a:ext uri="{FF2B5EF4-FFF2-40B4-BE49-F238E27FC236}">
                <a16:creationId xmlns:a16="http://schemas.microsoft.com/office/drawing/2014/main" id="{2A64961B-68F6-4769-AC7B-46B2A43530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00100" y="2094892"/>
            <a:ext cx="1219200" cy="1219200"/>
          </a:xfrm>
          <a:prstGeom prst="rect">
            <a:avLst/>
          </a:prstGeom>
        </p:spPr>
      </p:pic>
      <p:sp>
        <p:nvSpPr>
          <p:cNvPr id="35" name="Google Shape;69;p15">
            <a:extLst>
              <a:ext uri="{FF2B5EF4-FFF2-40B4-BE49-F238E27FC236}">
                <a16:creationId xmlns:a16="http://schemas.microsoft.com/office/drawing/2014/main" id="{3B07617D-DF3F-494A-95A5-0F26AE815EEC}"/>
              </a:ext>
            </a:extLst>
          </p:cNvPr>
          <p:cNvSpPr txBox="1">
            <a:spLocks/>
          </p:cNvSpPr>
          <p:nvPr/>
        </p:nvSpPr>
        <p:spPr>
          <a:xfrm>
            <a:off x="7335670" y="5115825"/>
            <a:ext cx="2286000" cy="143510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45" indent="-285750">
              <a:buSzPts val="1200"/>
            </a:pPr>
            <a:r>
              <a:rPr lang="en-US" sz="1400" dirty="0"/>
              <a:t>Predict whether get diabetes or not.</a:t>
            </a:r>
          </a:p>
          <a:p>
            <a:pPr marL="488945" indent="-285750">
              <a:buSzPts val="1200"/>
            </a:pPr>
            <a:r>
              <a:rPr lang="en-US" sz="1400" dirty="0"/>
              <a:t>Analyze whether treatment is useful for prevention</a:t>
            </a:r>
          </a:p>
        </p:txBody>
      </p:sp>
      <p:pic>
        <p:nvPicPr>
          <p:cNvPr id="37" name="Graphic 36" descr="Checklist">
            <a:extLst>
              <a:ext uri="{FF2B5EF4-FFF2-40B4-BE49-F238E27FC236}">
                <a16:creationId xmlns:a16="http://schemas.microsoft.com/office/drawing/2014/main" id="{FE096F3C-D8D7-4214-A9DA-B4495664F9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8218" y="4989328"/>
            <a:ext cx="1219200" cy="1219200"/>
          </a:xfrm>
          <a:prstGeom prst="rect">
            <a:avLst/>
          </a:prstGeom>
        </p:spPr>
      </p:pic>
      <p:pic>
        <p:nvPicPr>
          <p:cNvPr id="38" name="Graphic 37" descr="Business Growth">
            <a:extLst>
              <a:ext uri="{FF2B5EF4-FFF2-40B4-BE49-F238E27FC236}">
                <a16:creationId xmlns:a16="http://schemas.microsoft.com/office/drawing/2014/main" id="{50DD9634-CE73-4B22-A664-790E040E69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1770" y="2149484"/>
            <a:ext cx="1219200" cy="1219200"/>
          </a:xfrm>
          <a:prstGeom prst="rect">
            <a:avLst/>
          </a:prstGeom>
        </p:spPr>
      </p:pic>
      <p:sp>
        <p:nvSpPr>
          <p:cNvPr id="40" name="Google Shape;69;p15">
            <a:extLst>
              <a:ext uri="{FF2B5EF4-FFF2-40B4-BE49-F238E27FC236}">
                <a16:creationId xmlns:a16="http://schemas.microsoft.com/office/drawing/2014/main" id="{68457FFE-C3A7-42B1-8B7E-A3753B5BCEB4}"/>
              </a:ext>
            </a:extLst>
          </p:cNvPr>
          <p:cNvSpPr txBox="1">
            <a:spLocks/>
          </p:cNvSpPr>
          <p:nvPr/>
        </p:nvSpPr>
        <p:spPr>
          <a:xfrm>
            <a:off x="8866074" y="3368684"/>
            <a:ext cx="2099482" cy="87686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45" indent="-285750">
              <a:buSzPts val="1200"/>
            </a:pPr>
            <a:r>
              <a:rPr lang="en-US" sz="1400" dirty="0"/>
              <a:t>Data</a:t>
            </a:r>
          </a:p>
          <a:p>
            <a:pPr marL="488945" indent="-285750">
              <a:buSzPts val="1200"/>
            </a:pPr>
            <a:r>
              <a:rPr lang="en-US" sz="1400" dirty="0"/>
              <a:t>Feature</a:t>
            </a:r>
          </a:p>
          <a:p>
            <a:pPr marL="488945" indent="-285750">
              <a:buSzPts val="1200"/>
            </a:pPr>
            <a:r>
              <a:rPr lang="en-US" sz="1400" dirty="0"/>
              <a:t>Model</a:t>
            </a:r>
          </a:p>
        </p:txBody>
      </p:sp>
      <p:sp>
        <p:nvSpPr>
          <p:cNvPr id="41" name="Google Shape;69;p15">
            <a:extLst>
              <a:ext uri="{FF2B5EF4-FFF2-40B4-BE49-F238E27FC236}">
                <a16:creationId xmlns:a16="http://schemas.microsoft.com/office/drawing/2014/main" id="{DF4807AD-8501-4B31-A3D3-A6940089C7F9}"/>
              </a:ext>
            </a:extLst>
          </p:cNvPr>
          <p:cNvSpPr txBox="1">
            <a:spLocks/>
          </p:cNvSpPr>
          <p:nvPr/>
        </p:nvSpPr>
        <p:spPr>
          <a:xfrm>
            <a:off x="2619278" y="3350526"/>
            <a:ext cx="2099482" cy="87686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45" indent="-285750">
              <a:buSzPts val="1200"/>
            </a:pPr>
            <a:r>
              <a:rPr lang="en-US" sz="1400" dirty="0"/>
              <a:t>Input/output</a:t>
            </a:r>
          </a:p>
          <a:p>
            <a:pPr marL="488945" indent="-285750">
              <a:buSzPts val="1200"/>
            </a:pPr>
            <a:r>
              <a:rPr lang="en-US" sz="1400" dirty="0"/>
              <a:t>Predict</a:t>
            </a:r>
          </a:p>
          <a:p>
            <a:pPr marL="488945" indent="-285750">
              <a:buSzPts val="1200"/>
            </a:pPr>
            <a:r>
              <a:rPr lang="en-US" sz="1400" dirty="0"/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266831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6D7431-BE5F-49FF-AC94-24A832F4F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16" y="984709"/>
            <a:ext cx="8023575" cy="5986631"/>
          </a:xfrm>
          <a:prstGeom prst="rect">
            <a:avLst/>
          </a:prstGeom>
        </p:spPr>
      </p:pic>
      <p:sp>
        <p:nvSpPr>
          <p:cNvPr id="5" name="Google Shape;66;p15">
            <a:extLst>
              <a:ext uri="{FF2B5EF4-FFF2-40B4-BE49-F238E27FC236}">
                <a16:creationId xmlns:a16="http://schemas.microsoft.com/office/drawing/2014/main" id="{869C5556-2ADA-4AA0-8A08-3C44627E8A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80454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 dirty="0"/>
              <a:t>D</a:t>
            </a:r>
            <a:r>
              <a:rPr lang="en-US" sz="4000" dirty="0" err="1"/>
              <a:t>ata</a:t>
            </a:r>
            <a:r>
              <a:rPr lang="en-US" sz="4000" dirty="0"/>
              <a:t> Science</a:t>
            </a:r>
            <a:r>
              <a:rPr lang="en" sz="4000" dirty="0"/>
              <a:t> Solution Approach </a:t>
            </a:r>
            <a:r>
              <a:rPr lang="en-US" altLang="zh-CN" sz="4000" dirty="0"/>
              <a:t>– Cont.</a:t>
            </a:r>
            <a:endParaRPr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1122B5-58B8-4096-A347-38B7D43C5745}"/>
              </a:ext>
            </a:extLst>
          </p:cNvPr>
          <p:cNvSpPr/>
          <p:nvPr/>
        </p:nvSpPr>
        <p:spPr>
          <a:xfrm>
            <a:off x="3948752" y="1590091"/>
            <a:ext cx="14898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used variables like pregnancies, glucose, age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etc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to predict whether the patient has diabetes or not.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B63132-3EDF-470D-92B1-919BA8DFE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45" y="1959423"/>
            <a:ext cx="3556689" cy="35422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B191EB-BBBE-4E98-8023-4B604B9EBDDC}"/>
              </a:ext>
            </a:extLst>
          </p:cNvPr>
          <p:cNvSpPr/>
          <p:nvPr/>
        </p:nvSpPr>
        <p:spPr>
          <a:xfrm>
            <a:off x="5525069" y="1537041"/>
            <a:ext cx="1489881" cy="1297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Input: characteristic of diabetes patients</a:t>
            </a:r>
          </a:p>
          <a:p>
            <a:pPr>
              <a:spcAft>
                <a:spcPts val="10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Output: whether have diabetes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C4D7BA-8BB4-4673-8A9F-C733948BA14B}"/>
              </a:ext>
            </a:extLst>
          </p:cNvPr>
          <p:cNvSpPr/>
          <p:nvPr/>
        </p:nvSpPr>
        <p:spPr>
          <a:xfrm>
            <a:off x="7124132" y="1791605"/>
            <a:ext cx="16650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By knowing </a:t>
            </a:r>
            <a:r>
              <a:rPr lang="en-US" altLang="zh-CN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feature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 of patients, healthcare org can develop proactive medical interventions.</a:t>
            </a:r>
          </a:p>
          <a:p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 way, it can help more people away from the diabetes.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63EE2-5254-4CD8-BAF3-A5EA61A7246E}"/>
              </a:ext>
            </a:extLst>
          </p:cNvPr>
          <p:cNvSpPr/>
          <p:nvPr/>
        </p:nvSpPr>
        <p:spPr>
          <a:xfrm>
            <a:off x="3948752" y="4291166"/>
            <a:ext cx="157631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 make prediction until we have large enough dataset, for example 10,000 patient data. And update the prediction when very 1000 more patient data added into the dataset.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1AFC8B-A468-4B40-966D-CDFDD385DA22}"/>
              </a:ext>
            </a:extLst>
          </p:cNvPr>
          <p:cNvSpPr/>
          <p:nvPr/>
        </p:nvSpPr>
        <p:spPr>
          <a:xfrm>
            <a:off x="5586965" y="4131338"/>
            <a:ext cx="153716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prediction result to test on new patient data we collected one month later. To see whether the result is consistence. 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5D656D-13C1-4FF1-9003-4276B0608E10}"/>
              </a:ext>
            </a:extLst>
          </p:cNvPr>
          <p:cNvSpPr/>
          <p:nvPr/>
        </p:nvSpPr>
        <p:spPr>
          <a:xfrm>
            <a:off x="8743200" y="1705446"/>
            <a:ext cx="1415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Pima Indians Diabetes Database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76B2B0-EE9E-4CAD-9F94-A1C9752E6452}"/>
              </a:ext>
            </a:extLst>
          </p:cNvPr>
          <p:cNvSpPr/>
          <p:nvPr/>
        </p:nvSpPr>
        <p:spPr>
          <a:xfrm>
            <a:off x="10294129" y="1705446"/>
            <a:ext cx="14382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Get information of diabetes patient when they come for treatments in the hospital.</a:t>
            </a: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8BA6BA-A819-43D4-8BD0-064B5F51212A}"/>
              </a:ext>
            </a:extLst>
          </p:cNvPr>
          <p:cNvSpPr/>
          <p:nvPr/>
        </p:nvSpPr>
        <p:spPr>
          <a:xfrm>
            <a:off x="8757776" y="4119862"/>
            <a:ext cx="171688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Pregnancies, glucose, blood pressure, skin thickness, Insulin, BMI,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Diabetes pedigree function, Age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01E9B2-5465-4D41-8886-995BDF320C5C}"/>
              </a:ext>
            </a:extLst>
          </p:cNvPr>
          <p:cNvSpPr/>
          <p:nvPr/>
        </p:nvSpPr>
        <p:spPr>
          <a:xfrm>
            <a:off x="10294129" y="4295507"/>
            <a:ext cx="14168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Patient data can be historical but new patient data need to be added every month.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4615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3F618E-F0B6-493C-B416-F71CB9BF86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71"/>
          <a:stretch/>
        </p:blipFill>
        <p:spPr>
          <a:xfrm>
            <a:off x="6245619" y="3967727"/>
            <a:ext cx="2523627" cy="2580017"/>
          </a:xfrm>
          <a:prstGeom prst="rect">
            <a:avLst/>
          </a:prstGeom>
        </p:spPr>
      </p:pic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ED2CC-B34F-47C5-95C6-825EA8D5C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C62C5A-1239-4A62-9C97-520A9ED41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10" y="1041203"/>
            <a:ext cx="9622057" cy="271823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CECD6C-7ADB-4D26-8E4D-023EE66217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1" r="17613"/>
          <a:stretch/>
        </p:blipFill>
        <p:spPr>
          <a:xfrm>
            <a:off x="3587323" y="4046561"/>
            <a:ext cx="2683239" cy="2369739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E8066A-EBBA-4CB2-83AF-5F5CD34B31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313" y="4012697"/>
            <a:ext cx="2683239" cy="249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4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4E63277-5CB5-42BE-8237-0775F86A1D6F}"/>
              </a:ext>
            </a:extLst>
          </p:cNvPr>
          <p:cNvSpPr txBox="1"/>
          <p:nvPr/>
        </p:nvSpPr>
        <p:spPr>
          <a:xfrm>
            <a:off x="-9058" y="2828423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cs typeface="Arial" pitchFamily="34" charset="0"/>
              </a:rPr>
              <a:t>Thank You</a:t>
            </a:r>
            <a:endParaRPr lang="ko-KR" altLang="en-US" sz="5867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1832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474</Words>
  <Application>Microsoft Office PowerPoint</Application>
  <PresentationFormat>Widescreen</PresentationFormat>
  <Paragraphs>99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Business Problem Statement</vt:lpstr>
      <vt:lpstr>Business Solution Approach  -- Business questions to business outcome framework</vt:lpstr>
      <vt:lpstr>Translate into a Data Science Problem</vt:lpstr>
      <vt:lpstr>Data Science Solution Approach</vt:lpstr>
      <vt:lpstr>Data Science Solution Approach – Cont.</vt:lpstr>
      <vt:lpstr>Evaluation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Mei</dc:creator>
  <cp:lastModifiedBy>Lan Mei</cp:lastModifiedBy>
  <cp:revision>2</cp:revision>
  <dcterms:created xsi:type="dcterms:W3CDTF">2019-05-03T21:08:29Z</dcterms:created>
  <dcterms:modified xsi:type="dcterms:W3CDTF">2019-05-03T21:15:35Z</dcterms:modified>
</cp:coreProperties>
</file>