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7" r:id="rId2"/>
    <p:sldId id="269" r:id="rId3"/>
    <p:sldId id="256" r:id="rId4"/>
    <p:sldId id="260" r:id="rId5"/>
    <p:sldId id="261" r:id="rId6"/>
    <p:sldId id="271" r:id="rId7"/>
    <p:sldId id="263" r:id="rId8"/>
    <p:sldId id="262" r:id="rId9"/>
    <p:sldId id="264" r:id="rId10"/>
    <p:sldId id="265" r:id="rId11"/>
    <p:sldId id="266" r:id="rId12"/>
    <p:sldId id="267" r:id="rId13"/>
    <p:sldId id="272" r:id="rId14"/>
    <p:sldId id="275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C10DEC1-D51C-47AE-A127-2E39E1E5D302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6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1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738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70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21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269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02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891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6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0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39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5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9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52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5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19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10DEC1-D51C-47AE-A127-2E39E1E5D302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4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9425" y="2289491"/>
            <a:ext cx="5793289" cy="200241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Netflix Data: Cleaning, Analysis and Visualization</a:t>
            </a:r>
            <a:endParaRPr lang="en-US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972" y="4473387"/>
            <a:ext cx="7390875" cy="101262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Using Python &amp; Power BI</a:t>
            </a:r>
            <a:endParaRPr lang="en-US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232" y="346467"/>
            <a:ext cx="2890073" cy="151344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5197276" y="5590717"/>
            <a:ext cx="7390875" cy="1012628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- BARNEY </a:t>
            </a:r>
            <a:r>
              <a:rPr lang="en-US" sz="24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SOPHIA</a:t>
            </a:r>
          </a:p>
        </p:txBody>
      </p:sp>
    </p:spTree>
    <p:extLst>
      <p:ext uri="{BB962C8B-B14F-4D97-AF65-F5344CB8AC3E}">
        <p14:creationId xmlns:p14="http://schemas.microsoft.com/office/powerpoint/2010/main" val="32930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379" y="1374281"/>
            <a:ext cx="6241816" cy="13716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Top 5 Directors</a:t>
            </a:r>
            <a:endParaRPr lang="en-US" sz="6000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13905" y="1041400"/>
            <a:ext cx="4344273" cy="4590580"/>
          </a:xfrm>
          <a:prstGeom prst="roundRect">
            <a:avLst>
              <a:gd name="adj" fmla="val 0"/>
            </a:avLst>
          </a:prstGeom>
        </p:spPr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" y="2848980"/>
            <a:ext cx="5811031" cy="21627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977" y="1041400"/>
            <a:ext cx="4325202" cy="45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504" y="1572614"/>
            <a:ext cx="6241816" cy="137160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Yearly Releases of Shows</a:t>
            </a:r>
            <a:endParaRPr lang="en-US" sz="4800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10" y="3037826"/>
            <a:ext cx="6661605" cy="2140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143" y="1270388"/>
            <a:ext cx="3532721" cy="416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106" y="249216"/>
            <a:ext cx="9601196" cy="1303867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Content Analysis</a:t>
            </a:r>
            <a:endParaRPr lang="en-US" sz="6000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21" y="1317355"/>
            <a:ext cx="10213199" cy="1043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689" y="2427199"/>
            <a:ext cx="3818745" cy="357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0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Key Insights</a:t>
            </a:r>
            <a:endParaRPr lang="en-US" sz="48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Movies constitute 69.7% (</a:t>
            </a:r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6126 </a:t>
            </a: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titles), and TV shows make up 30.3% (2664 titles) of the Netflix catalog</a:t>
            </a:r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Top genres include International Dramas (362), Documentaries (359), and Stand-Up Comedy (334</a:t>
            </a:r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).</a:t>
            </a:r>
          </a:p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Significant growth in content production is observed post-2000</a:t>
            </a:r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The United States, India, and the United Kingdom are the top three countries producing content for Netflix</a:t>
            </a:r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  <a:p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Rajiv </a:t>
            </a:r>
            <a:r>
              <a:rPr lang="en-US" dirty="0" err="1" smtClean="0">
                <a:latin typeface="Gadugi" panose="020B0502040204020203" pitchFamily="34" charset="0"/>
                <a:ea typeface="Gadugi" panose="020B0502040204020203" pitchFamily="34" charset="0"/>
              </a:rPr>
              <a:t>Chilaka</a:t>
            </a:r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, Alastair Fothergill, Raul Campos and Jan Suter are among the most featured directors on Netflix.</a:t>
            </a:r>
          </a:p>
          <a:p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TV-MA </a:t>
            </a: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(mature audience) is the dominant content rating, followed by TV-14 and TV-PG.</a:t>
            </a:r>
          </a:p>
        </p:txBody>
      </p:sp>
    </p:spTree>
    <p:extLst>
      <p:ext uri="{BB962C8B-B14F-4D97-AF65-F5344CB8AC3E}">
        <p14:creationId xmlns:p14="http://schemas.microsoft.com/office/powerpoint/2010/main" val="153445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80716" y="2827412"/>
            <a:ext cx="6815669" cy="1515533"/>
          </a:xfrm>
        </p:spPr>
        <p:txBody>
          <a:bodyPr/>
          <a:lstStyle/>
          <a:p>
            <a:r>
              <a:rPr lang="en-US" b="1" dirty="0" smtClean="0">
                <a:latin typeface="Gadugi" panose="020B0502040204020203" pitchFamily="34" charset="0"/>
                <a:ea typeface="Gadugi" panose="020B0502040204020203" pitchFamily="34" charset="0"/>
              </a:rPr>
              <a:t>POWER BI DASHBOARD</a:t>
            </a:r>
            <a:endParaRPr lang="en-US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4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06" y="183243"/>
            <a:ext cx="11363689" cy="64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03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dugi" panose="020B0502040204020203" pitchFamily="34" charset="0"/>
                <a:ea typeface="Gadugi" panose="020B0502040204020203" pitchFamily="34" charset="0"/>
              </a:rPr>
              <a:t>Conclusion</a:t>
            </a:r>
            <a:endParaRPr lang="en-US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This project showcases how data-driven insights can shape content strategies, improve audience engagement, and support platform </a:t>
            </a:r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expansion. </a:t>
            </a:r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This analysis reveals a significant growth in content production post-2000, driven by the platform's global expansion. </a:t>
            </a:r>
            <a:endParaRPr lang="en-US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94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Objective</a:t>
            </a:r>
            <a:endParaRPr lang="en-US" sz="4800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Import </a:t>
            </a:r>
            <a:r>
              <a:rPr lang="en-US" sz="20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and clean the Netflix dataset using Pandas in Python and Power BI.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Analyze </a:t>
            </a:r>
            <a:r>
              <a:rPr lang="en-US" sz="20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data trends and distributions using summary statistics and visualizations in Python.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Create </a:t>
            </a:r>
            <a:r>
              <a:rPr lang="en-US" sz="20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charts like bar charts and </a:t>
            </a:r>
            <a:r>
              <a:rPr lang="en-US" sz="2000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pie charts </a:t>
            </a:r>
            <a:r>
              <a:rPr lang="en-US" sz="20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with </a:t>
            </a:r>
            <a:r>
              <a:rPr lang="en-US" sz="2000" dirty="0" err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Matplotlib</a:t>
            </a:r>
            <a:r>
              <a:rPr lang="en-US" sz="20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and </a:t>
            </a:r>
            <a:r>
              <a:rPr lang="en-US" sz="2000" dirty="0" err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Seaborn</a:t>
            </a:r>
            <a:r>
              <a:rPr lang="en-US" sz="20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Build </a:t>
            </a:r>
            <a:r>
              <a:rPr lang="en-US" sz="20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dynamic </a:t>
            </a:r>
            <a:r>
              <a:rPr lang="en-US" sz="2000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dashboard </a:t>
            </a:r>
            <a:r>
              <a:rPr lang="en-US" sz="20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with Power BI for exploring the data.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Extract </a:t>
            </a:r>
            <a:r>
              <a:rPr lang="en-US" sz="20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key trends and patterns, such as </a:t>
            </a:r>
            <a:r>
              <a:rPr lang="en-US" sz="2000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top and </a:t>
            </a:r>
            <a:r>
              <a:rPr lang="en-US" sz="20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release year trends.</a:t>
            </a:r>
          </a:p>
          <a:p>
            <a:endParaRPr lang="en-US" sz="2000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56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191" y="563323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Importing Libraries and Modules</a:t>
            </a:r>
            <a:endParaRPr lang="en-US" sz="4800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081" y="1689197"/>
            <a:ext cx="9492166" cy="434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335472" y="1455887"/>
            <a:ext cx="4070612" cy="917366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Checking the Info</a:t>
            </a:r>
            <a:endParaRPr lang="en-US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513" y="752530"/>
            <a:ext cx="5611923" cy="51985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602" y="2696744"/>
            <a:ext cx="3672053" cy="9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643535"/>
            <a:ext cx="9601196" cy="1303867"/>
          </a:xfrm>
          <a:noFill/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DATA CLEANING</a:t>
            </a:r>
            <a:endParaRPr lang="en-US" sz="5400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 flipV="1">
            <a:off x="4602163" y="5186363"/>
            <a:ext cx="7589837" cy="83652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DETECT Duplicates</a:t>
            </a:r>
            <a:endParaRPr lang="en-US" dirty="0"/>
          </a:p>
        </p:txBody>
      </p:sp>
      <p:sp>
        <p:nvSpPr>
          <p:cNvPr id="14" name="Text Placeholder 4"/>
          <p:cNvSpPr txBox="1">
            <a:spLocks/>
          </p:cNvSpPr>
          <p:nvPr/>
        </p:nvSpPr>
        <p:spPr>
          <a:xfrm>
            <a:off x="1136740" y="1740914"/>
            <a:ext cx="4336268" cy="68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Checking FOR null values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39" y="2428476"/>
            <a:ext cx="3607799" cy="3297450"/>
          </a:xfrm>
          <a:prstGeom prst="rect">
            <a:avLst/>
          </a:prstGeom>
          <a:solidFill>
            <a:srgbClr val="990000"/>
          </a:solidFill>
        </p:spPr>
      </p:pic>
      <p:pic>
        <p:nvPicPr>
          <p:cNvPr id="18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89862" y="2428477"/>
            <a:ext cx="4238663" cy="3297450"/>
          </a:xfrm>
          <a:prstGeom prst="rect">
            <a:avLst/>
          </a:prstGeom>
        </p:spPr>
      </p:pic>
      <p:sp>
        <p:nvSpPr>
          <p:cNvPr id="19" name="Text Placeholder 4"/>
          <p:cNvSpPr txBox="1">
            <a:spLocks/>
          </p:cNvSpPr>
          <p:nvPr/>
        </p:nvSpPr>
        <p:spPr>
          <a:xfrm>
            <a:off x="5940387" y="1740914"/>
            <a:ext cx="5114873" cy="68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990000"/>
                </a:solidFill>
              </a:rPr>
              <a:t>Converted 'date added‘ DTYPE</a:t>
            </a:r>
          </a:p>
        </p:txBody>
      </p:sp>
    </p:spTree>
    <p:extLst>
      <p:ext uri="{BB962C8B-B14F-4D97-AF65-F5344CB8AC3E}">
        <p14:creationId xmlns:p14="http://schemas.microsoft.com/office/powerpoint/2010/main" val="41285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677" y="3069871"/>
            <a:ext cx="7078146" cy="941292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Checking for Duplicate Values</a:t>
            </a:r>
            <a:endParaRPr lang="en-US" sz="48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457735" y="1928145"/>
            <a:ext cx="7112053" cy="1820195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DATA VISUALIZATION</a:t>
            </a:r>
            <a:endParaRPr lang="en-US" sz="6000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4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Top 10 Countries by users</a:t>
            </a:r>
            <a:endParaRPr lang="en-US" sz="5400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355" y="2973489"/>
            <a:ext cx="3742157" cy="3028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915" y="685734"/>
            <a:ext cx="6136135" cy="21293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680" y="2863930"/>
            <a:ext cx="5852207" cy="334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3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Rating on Netflix</a:t>
            </a:r>
            <a:endParaRPr lang="en-US" sz="6000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6" y="3362646"/>
            <a:ext cx="6963361" cy="1139551"/>
          </a:xfrm>
          <a:prstGeom prst="rect">
            <a:avLst/>
          </a:prstGeom>
        </p:spPr>
      </p:pic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-252" t="-358" r="-246" b="-537"/>
          <a:stretch/>
        </p:blipFill>
        <p:spPr>
          <a:xfrm>
            <a:off x="8123388" y="1495110"/>
            <a:ext cx="2843068" cy="392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1468</TotalTime>
  <Words>277</Words>
  <Application>Microsoft Office PowerPoint</Application>
  <PresentationFormat>Widescreen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Gadugi</vt:lpstr>
      <vt:lpstr>Garamond</vt:lpstr>
      <vt:lpstr>Wingdings</vt:lpstr>
      <vt:lpstr>Organic</vt:lpstr>
      <vt:lpstr>Netflix Data: Cleaning, Analysis and Visualization</vt:lpstr>
      <vt:lpstr>Objective</vt:lpstr>
      <vt:lpstr>Importing Libraries and Modules</vt:lpstr>
      <vt:lpstr>PowerPoint Presentation</vt:lpstr>
      <vt:lpstr>DATA CLEANING</vt:lpstr>
      <vt:lpstr>Checking for Duplicate Values</vt:lpstr>
      <vt:lpstr>DATA VISUALIZATION</vt:lpstr>
      <vt:lpstr>Top 10 Countries by users</vt:lpstr>
      <vt:lpstr>Rating on Netflix</vt:lpstr>
      <vt:lpstr>Top 5 Directors</vt:lpstr>
      <vt:lpstr>Yearly Releases of Shows</vt:lpstr>
      <vt:lpstr>Content Analysis</vt:lpstr>
      <vt:lpstr>Key Insights</vt:lpstr>
      <vt:lpstr>POWER BI DASHBOARD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 Sophia</dc:creator>
  <cp:lastModifiedBy>Barney Sophia</cp:lastModifiedBy>
  <cp:revision>49</cp:revision>
  <dcterms:created xsi:type="dcterms:W3CDTF">2025-01-10T16:14:39Z</dcterms:created>
  <dcterms:modified xsi:type="dcterms:W3CDTF">2025-01-17T04:45:18Z</dcterms:modified>
</cp:coreProperties>
</file>